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2.bin" ContentType="application/vnd.openxmlformats-officedocument.oleObject"/>
  <Override PartName="/ppt/notesSlides/notesSlide44.xml" ContentType="application/vnd.openxmlformats-officedocument.presentationml.notesSlide+xml"/>
  <Override PartName="/ppt/embeddings/oleObject3.bin" ContentType="application/vnd.openxmlformats-officedocument.oleObject"/>
  <Override PartName="/ppt/notesSlides/notesSlide45.xml" ContentType="application/vnd.openxmlformats-officedocument.presentationml.notesSlide+xml"/>
  <Override PartName="/ppt/embeddings/oleObject4.bin" ContentType="application/vnd.openxmlformats-officedocument.oleObject"/>
  <Override PartName="/ppt/notesSlides/notesSlide46.xml" ContentType="application/vnd.openxmlformats-officedocument.presentationml.notesSlide+xml"/>
  <Override PartName="/ppt/embeddings/oleObject5.bin" ContentType="application/vnd.openxmlformats-officedocument.oleObject"/>
  <Override PartName="/ppt/notesSlides/notesSlide47.xml" ContentType="application/vnd.openxmlformats-officedocument.presentationml.notesSlide+xml"/>
  <Override PartName="/ppt/embeddings/oleObject6.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48" r:id="rId9"/>
    <p:sldMasterId id="2147485050" r:id="rId10"/>
    <p:sldMasterId id="2147485053" r:id="rId11"/>
    <p:sldMasterId id="2147485055" r:id="rId12"/>
    <p:sldMasterId id="2147485067" r:id="rId13"/>
    <p:sldMasterId id="2147485294" r:id="rId14"/>
    <p:sldMasterId id="2147485306" r:id="rId15"/>
    <p:sldMasterId id="2147487134" r:id="rId16"/>
    <p:sldMasterId id="2147487146" r:id="rId17"/>
    <p:sldMasterId id="2147487715" r:id="rId18"/>
    <p:sldMasterId id="2147487727" r:id="rId19"/>
    <p:sldMasterId id="2147487739" r:id="rId20"/>
    <p:sldMasterId id="2147487751" r:id="rId21"/>
    <p:sldMasterId id="2147488019" r:id="rId22"/>
    <p:sldMasterId id="2147488031" r:id="rId23"/>
    <p:sldMasterId id="2147488043" r:id="rId24"/>
    <p:sldMasterId id="2147488056" r:id="rId25"/>
    <p:sldMasterId id="2147488068" r:id="rId26"/>
    <p:sldMasterId id="2147488080" r:id="rId27"/>
    <p:sldMasterId id="2147488093" r:id="rId28"/>
    <p:sldMasterId id="2147488105" r:id="rId29"/>
    <p:sldMasterId id="2147488118" r:id="rId30"/>
    <p:sldMasterId id="2147488130" r:id="rId31"/>
  </p:sldMasterIdLst>
  <p:notesMasterIdLst>
    <p:notesMasterId r:id="rId108"/>
  </p:notesMasterIdLst>
  <p:handoutMasterIdLst>
    <p:handoutMasterId r:id="rId109"/>
  </p:handoutMasterIdLst>
  <p:sldIdLst>
    <p:sldId id="301" r:id="rId32"/>
    <p:sldId id="423" r:id="rId33"/>
    <p:sldId id="424" r:id="rId34"/>
    <p:sldId id="425" r:id="rId35"/>
    <p:sldId id="426" r:id="rId36"/>
    <p:sldId id="427" r:id="rId37"/>
    <p:sldId id="428" r:id="rId38"/>
    <p:sldId id="429" r:id="rId39"/>
    <p:sldId id="431" r:id="rId40"/>
    <p:sldId id="432" r:id="rId41"/>
    <p:sldId id="434" r:id="rId42"/>
    <p:sldId id="377" r:id="rId43"/>
    <p:sldId id="378" r:id="rId44"/>
    <p:sldId id="358" r:id="rId45"/>
    <p:sldId id="366" r:id="rId46"/>
    <p:sldId id="394" r:id="rId47"/>
    <p:sldId id="397" r:id="rId48"/>
    <p:sldId id="395" r:id="rId49"/>
    <p:sldId id="396" r:id="rId50"/>
    <p:sldId id="272" r:id="rId51"/>
    <p:sldId id="309" r:id="rId52"/>
    <p:sldId id="293" r:id="rId53"/>
    <p:sldId id="273" r:id="rId54"/>
    <p:sldId id="327" r:id="rId55"/>
    <p:sldId id="399" r:id="rId56"/>
    <p:sldId id="400" r:id="rId57"/>
    <p:sldId id="346" r:id="rId58"/>
    <p:sldId id="403" r:id="rId59"/>
    <p:sldId id="404" r:id="rId60"/>
    <p:sldId id="360" r:id="rId61"/>
    <p:sldId id="367" r:id="rId62"/>
    <p:sldId id="386" r:id="rId63"/>
    <p:sldId id="387" r:id="rId64"/>
    <p:sldId id="388" r:id="rId65"/>
    <p:sldId id="389" r:id="rId66"/>
    <p:sldId id="390" r:id="rId67"/>
    <p:sldId id="391" r:id="rId68"/>
    <p:sldId id="392" r:id="rId69"/>
    <p:sldId id="384" r:id="rId70"/>
    <p:sldId id="373" r:id="rId71"/>
    <p:sldId id="375" r:id="rId72"/>
    <p:sldId id="376" r:id="rId73"/>
    <p:sldId id="402" r:id="rId74"/>
    <p:sldId id="406" r:id="rId75"/>
    <p:sldId id="385" r:id="rId76"/>
    <p:sldId id="393" r:id="rId77"/>
    <p:sldId id="398" r:id="rId78"/>
    <p:sldId id="405" r:id="rId79"/>
    <p:sldId id="368" r:id="rId80"/>
    <p:sldId id="323" r:id="rId81"/>
    <p:sldId id="322" r:id="rId82"/>
    <p:sldId id="324" r:id="rId83"/>
    <p:sldId id="325" r:id="rId84"/>
    <p:sldId id="326" r:id="rId85"/>
    <p:sldId id="401" r:id="rId86"/>
    <p:sldId id="374" r:id="rId87"/>
    <p:sldId id="320" r:id="rId88"/>
    <p:sldId id="321" r:id="rId89"/>
    <p:sldId id="317" r:id="rId90"/>
    <p:sldId id="333" r:id="rId91"/>
    <p:sldId id="407" r:id="rId92"/>
    <p:sldId id="408" r:id="rId93"/>
    <p:sldId id="409" r:id="rId94"/>
    <p:sldId id="410" r:id="rId95"/>
    <p:sldId id="411" r:id="rId96"/>
    <p:sldId id="412" r:id="rId97"/>
    <p:sldId id="413" r:id="rId98"/>
    <p:sldId id="414" r:id="rId99"/>
    <p:sldId id="415" r:id="rId100"/>
    <p:sldId id="416" r:id="rId101"/>
    <p:sldId id="417" r:id="rId102"/>
    <p:sldId id="418" r:id="rId103"/>
    <p:sldId id="419" r:id="rId104"/>
    <p:sldId id="420" r:id="rId105"/>
    <p:sldId id="421" r:id="rId106"/>
    <p:sldId id="422" r:id="rId107"/>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2912"/>
    <a:srgbClr val="804000"/>
    <a:srgbClr val="996633"/>
    <a:srgbClr val="371209"/>
    <a:srgbClr val="500093"/>
    <a:srgbClr val="6E0043"/>
    <a:srgbClr val="DC0081"/>
    <a:srgbClr val="B500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208" y="-112"/>
      </p:cViewPr>
      <p:guideLst>
        <p:guide orient="horz" pos="2160"/>
        <p:guide pos="2880"/>
      </p:guideLst>
    </p:cSldViewPr>
  </p:slideViewPr>
  <p:outlineViewPr>
    <p:cViewPr>
      <p:scale>
        <a:sx n="33" d="100"/>
        <a:sy n="33" d="100"/>
      </p:scale>
      <p:origin x="0" y="1746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70.xml"/><Relationship Id="rId102" Type="http://schemas.openxmlformats.org/officeDocument/2006/relationships/slide" Target="slides/slide71.xml"/><Relationship Id="rId103" Type="http://schemas.openxmlformats.org/officeDocument/2006/relationships/slide" Target="slides/slide72.xml"/><Relationship Id="rId104" Type="http://schemas.openxmlformats.org/officeDocument/2006/relationships/slide" Target="slides/slide73.xml"/><Relationship Id="rId105" Type="http://schemas.openxmlformats.org/officeDocument/2006/relationships/slide" Target="slides/slide74.xml"/><Relationship Id="rId106" Type="http://schemas.openxmlformats.org/officeDocument/2006/relationships/slide" Target="slides/slide75.xml"/><Relationship Id="rId107"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110" Type="http://schemas.openxmlformats.org/officeDocument/2006/relationships/printerSettings" Target="printerSettings/printerSettings1.bin"/><Relationship Id="rId90" Type="http://schemas.openxmlformats.org/officeDocument/2006/relationships/slide" Target="slides/slide59.xml"/><Relationship Id="rId91" Type="http://schemas.openxmlformats.org/officeDocument/2006/relationships/slide" Target="slides/slide60.xml"/><Relationship Id="rId92" Type="http://schemas.openxmlformats.org/officeDocument/2006/relationships/slide" Target="slides/slide61.xml"/><Relationship Id="rId93" Type="http://schemas.openxmlformats.org/officeDocument/2006/relationships/slide" Target="slides/slide62.xml"/><Relationship Id="rId94" Type="http://schemas.openxmlformats.org/officeDocument/2006/relationships/slide" Target="slides/slide63.xml"/><Relationship Id="rId95" Type="http://schemas.openxmlformats.org/officeDocument/2006/relationships/slide" Target="slides/slide64.xml"/><Relationship Id="rId96" Type="http://schemas.openxmlformats.org/officeDocument/2006/relationships/slide" Target="slides/slide65.xml"/><Relationship Id="rId97" Type="http://schemas.openxmlformats.org/officeDocument/2006/relationships/slide" Target="slides/slide66.xml"/><Relationship Id="rId98" Type="http://schemas.openxmlformats.org/officeDocument/2006/relationships/slide" Target="slides/slide67.xml"/><Relationship Id="rId99" Type="http://schemas.openxmlformats.org/officeDocument/2006/relationships/slide" Target="slides/slide6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100" Type="http://schemas.openxmlformats.org/officeDocument/2006/relationships/slide" Target="slides/slide69.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06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7379" name="Rectangle 3"/>
          <p:cNvSpPr>
            <a:spLocks noRo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4200717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Rot="1" noChangeArrowheads="1" noTextEdit="1"/>
          </p:cNvSpPr>
          <p:nvPr>
            <p:ph type="sldImg"/>
          </p:nvPr>
        </p:nvSpPr>
        <p:spPr>
          <a:xfrm>
            <a:off x="1150938" y="692150"/>
            <a:ext cx="4556125" cy="3416300"/>
          </a:xfrm>
          <a:ln/>
        </p:spPr>
      </p:sp>
      <p:sp>
        <p:nvSpPr>
          <p:cNvPr id="359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Rot="1" noChangeArrowheads="1" noTextEdit="1"/>
          </p:cNvSpPr>
          <p:nvPr>
            <p:ph type="sldImg"/>
          </p:nvPr>
        </p:nvSpPr>
        <p:spPr>
          <a:xfrm>
            <a:off x="1150938" y="692150"/>
            <a:ext cx="4556125" cy="3416300"/>
          </a:xfrm>
          <a:ln/>
        </p:spPr>
      </p:sp>
      <p:sp>
        <p:nvSpPr>
          <p:cNvPr id="3870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Rot="1" noChangeArrowheads="1" noTextEdit="1"/>
          </p:cNvSpPr>
          <p:nvPr>
            <p:ph type="sldImg"/>
          </p:nvPr>
        </p:nvSpPr>
        <p:spPr>
          <a:xfrm>
            <a:off x="1150938" y="692150"/>
            <a:ext cx="4556125" cy="3416300"/>
          </a:xfrm>
          <a:ln/>
        </p:spPr>
      </p:sp>
      <p:sp>
        <p:nvSpPr>
          <p:cNvPr id="389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Rot="1" noChangeArrowheads="1" noTextEdit="1"/>
          </p:cNvSpPr>
          <p:nvPr>
            <p:ph type="sldImg"/>
          </p:nvPr>
        </p:nvSpPr>
        <p:spPr>
          <a:xfrm>
            <a:off x="1150938" y="692150"/>
            <a:ext cx="4556125" cy="3416300"/>
          </a:xfrm>
          <a:ln/>
        </p:spPr>
      </p:sp>
      <p:sp>
        <p:nvSpPr>
          <p:cNvPr id="391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Rot="1" noChangeArrowheads="1" noTextEdit="1"/>
          </p:cNvSpPr>
          <p:nvPr>
            <p:ph type="sldImg"/>
          </p:nvPr>
        </p:nvSpPr>
        <p:spPr>
          <a:xfrm>
            <a:off x="1150938" y="692150"/>
            <a:ext cx="4556125" cy="3416300"/>
          </a:xfrm>
          <a:ln/>
        </p:spPr>
      </p:sp>
      <p:sp>
        <p:nvSpPr>
          <p:cNvPr id="393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Ro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ChangeArrowheads="1"/>
          </p:cNvSpPr>
          <p:nvPr>
            <p:ph type="sldImg"/>
          </p:nvPr>
        </p:nvSpPr>
        <p:spPr>
          <a:xfrm>
            <a:off x="1143000" y="685800"/>
            <a:ext cx="4572000" cy="3429000"/>
          </a:xfrm>
          <a:solidFill>
            <a:srgbClr val="FFFFFF"/>
          </a:solidFill>
          <a:ln/>
        </p:spPr>
      </p:sp>
      <p:sp>
        <p:nvSpPr>
          <p:cNvPr id="39731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9F00B35-B63B-1A4F-93FD-D46C2271EEE0}" type="slidenum">
              <a:rPr lang="en-US" sz="1200">
                <a:solidFill>
                  <a:srgbClr val="000000"/>
                </a:solidFill>
              </a:rPr>
              <a:pPr/>
              <a:t>26</a:t>
            </a:fld>
            <a:endParaRPr lang="en-US" sz="1200">
              <a:solidFill>
                <a:srgbClr val="000000"/>
              </a:solidFill>
            </a:endParaRPr>
          </a:p>
        </p:txBody>
      </p:sp>
      <p:sp>
        <p:nvSpPr>
          <p:cNvPr id="400386" name="Rectangle 2"/>
          <p:cNvSpPr>
            <a:spLocks noGrp="1" noRot="1" noChangeAspect="1" noChangeArrowheads="1" noTextEdit="1"/>
          </p:cNvSpPr>
          <p:nvPr>
            <p:ph type="sldImg"/>
          </p:nvPr>
        </p:nvSpPr>
        <p:spPr>
          <a:xfrm>
            <a:off x="1150938" y="692150"/>
            <a:ext cx="4556125" cy="3416300"/>
          </a:xfrm>
          <a:ln/>
        </p:spPr>
      </p:sp>
      <p:sp>
        <p:nvSpPr>
          <p:cNvPr id="400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ChangeArrowheads="1"/>
          </p:cNvSpPr>
          <p:nvPr>
            <p:ph type="sldImg"/>
          </p:nvPr>
        </p:nvSpPr>
        <p:spPr>
          <a:xfrm>
            <a:off x="1143000" y="685800"/>
            <a:ext cx="4572000" cy="3429000"/>
          </a:xfrm>
          <a:solidFill>
            <a:srgbClr val="FFFFFF"/>
          </a:solidFill>
          <a:ln/>
        </p:spPr>
      </p:sp>
      <p:sp>
        <p:nvSpPr>
          <p:cNvPr id="40243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241D91-501A-0D43-95B1-E4F29EF3E7CF}" type="slidenum">
              <a:rPr lang="en-US" sz="1200">
                <a:solidFill>
                  <a:srgbClr val="000000"/>
                </a:solidFill>
              </a:rPr>
              <a:pPr/>
              <a:t>29</a:t>
            </a:fld>
            <a:endParaRPr lang="en-US" sz="1200">
              <a:solidFill>
                <a:srgbClr val="000000"/>
              </a:solidFill>
            </a:endParaRPr>
          </a:p>
        </p:txBody>
      </p:sp>
      <p:sp>
        <p:nvSpPr>
          <p:cNvPr id="405506" name="Rectangle 2"/>
          <p:cNvSpPr>
            <a:spLocks noGrp="1" noRot="1" noChangeAspect="1" noChangeArrowheads="1"/>
          </p:cNvSpPr>
          <p:nvPr>
            <p:ph type="sldImg"/>
          </p:nvPr>
        </p:nvSpPr>
        <p:spPr>
          <a:xfrm>
            <a:off x="1150938" y="692150"/>
            <a:ext cx="4556125" cy="3416300"/>
          </a:xfrm>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1997-July 2013 God has seen fit to grant me the privilege to train pastors in 12 other countries on 50 trips.  I have taught Homiletics in 8 of these.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289A1EF-E48C-4443-8FA0-B5ED365BEE78}"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407554" name="Rectangle 2"/>
          <p:cNvSpPr>
            <a:spLocks noGrp="1" noRot="1" noChangeAspect="1" noChangeArrowheads="1"/>
          </p:cNvSpPr>
          <p:nvPr>
            <p:ph type="sldImg"/>
          </p:nvPr>
        </p:nvSpPr>
        <p:spPr>
          <a:xfrm>
            <a:off x="1150938" y="692150"/>
            <a:ext cx="4556125" cy="3416300"/>
          </a:xfrm>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B0A2AC3-E4E7-834C-82C3-5D7BF176F3A6}" type="slidenum">
              <a:rPr lang="en-US" sz="1200">
                <a:solidFill>
                  <a:srgbClr val="000000"/>
                </a:solidFill>
              </a:rPr>
              <a:pPr/>
              <a:t>2</a:t>
            </a:fld>
            <a:endParaRPr lang="en-US" sz="1200">
              <a:solidFill>
                <a:srgbClr val="000000"/>
              </a:solidFill>
            </a:endParaRPr>
          </a:p>
        </p:txBody>
      </p:sp>
      <p:sp>
        <p:nvSpPr>
          <p:cNvPr id="361474" name="Rectangle 2"/>
          <p:cNvSpPr>
            <a:spLocks noGrp="1" noRot="1" noChangeAspect="1" noChangeArrowheads="1"/>
          </p:cNvSpPr>
          <p:nvPr>
            <p:ph type="sldImg"/>
          </p:nvPr>
        </p:nvSpPr>
        <p:spPr>
          <a:xfrm>
            <a:off x="1150938" y="692150"/>
            <a:ext cx="4556125" cy="3416300"/>
          </a:xfrm>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cs typeface="ＭＳ Ｐゴシック" charset="0"/>
              </a:rPr>
              <a:t>SUSAN: </a:t>
            </a:r>
            <a:r>
              <a:rPr noProof="1">
                <a:latin typeface="Times New Roman" charset="0"/>
                <a:ea typeface="ＭＳ Ｐゴシック" charset="0"/>
                <a:cs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38219F09-D996-2B47-A6F7-9BC5D1B450F1}" type="slidenum">
              <a:rPr lang="en-US" sz="1200">
                <a:solidFill>
                  <a:srgbClr val="000000"/>
                </a:solidFill>
                <a:latin typeface="Times New Roman" charset="0"/>
              </a:rPr>
              <a:pPr eaLnBrk="1" hangingPunct="1"/>
              <a:t>31</a:t>
            </a:fld>
            <a:endParaRPr lang="en-US" sz="1200">
              <a:solidFill>
                <a:srgbClr val="000000"/>
              </a:solidFill>
              <a:latin typeface="Times New Roman" charset="0"/>
            </a:endParaRPr>
          </a:p>
        </p:txBody>
      </p:sp>
      <p:sp>
        <p:nvSpPr>
          <p:cNvPr id="409602" name="Rectangle 2"/>
          <p:cNvSpPr>
            <a:spLocks noChangeArrowheads="1"/>
          </p:cNvSpPr>
          <p:nvPr>
            <p:ph type="sldImg"/>
          </p:nvPr>
        </p:nvSpPr>
        <p:spPr>
          <a:xfrm>
            <a:off x="1150938" y="692150"/>
            <a:ext cx="4556125" cy="3416300"/>
          </a:xfrm>
          <a:solidFill>
            <a:srgbClr val="FFFFFF"/>
          </a:solidFill>
          <a:ln/>
        </p:spPr>
      </p:sp>
      <p:sp>
        <p:nvSpPr>
          <p:cNvPr id="4096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C3A8CFE-F00B-0F41-BCE8-5365329AEAE1}" type="slidenum">
              <a:rPr lang="en-US" sz="1200">
                <a:solidFill>
                  <a:srgbClr val="000000"/>
                </a:solidFill>
                <a:latin typeface="Times New Roman" charset="0"/>
              </a:rPr>
              <a:pPr eaLnBrk="1" hangingPunct="1"/>
              <a:t>32</a:t>
            </a:fld>
            <a:endParaRPr lang="en-US" sz="1200">
              <a:solidFill>
                <a:srgbClr val="000000"/>
              </a:solidFill>
              <a:latin typeface="Times New Roman" charset="0"/>
            </a:endParaRPr>
          </a:p>
        </p:txBody>
      </p:sp>
      <p:sp>
        <p:nvSpPr>
          <p:cNvPr id="411650" name="Rectangle 2"/>
          <p:cNvSpPr>
            <a:spLocks noChangeArrowheads="1"/>
          </p:cNvSpPr>
          <p:nvPr>
            <p:ph type="sldImg"/>
          </p:nvPr>
        </p:nvSpPr>
        <p:spPr>
          <a:xfrm>
            <a:off x="1150938" y="692150"/>
            <a:ext cx="4556125" cy="3416300"/>
          </a:xfrm>
          <a:solidFill>
            <a:srgbClr val="FFFFFF"/>
          </a:solidFill>
          <a:ln/>
        </p:spPr>
      </p:sp>
      <p:sp>
        <p:nvSpPr>
          <p:cNvPr id="4116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F505C606-8B13-EE4A-8139-E71946DF41F6}"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413698" name="Rectangle 2"/>
          <p:cNvSpPr>
            <a:spLocks noChangeArrowheads="1"/>
          </p:cNvSpPr>
          <p:nvPr>
            <p:ph type="sldImg"/>
          </p:nvPr>
        </p:nvSpPr>
        <p:spPr>
          <a:xfrm>
            <a:off x="1150938" y="692150"/>
            <a:ext cx="4556125" cy="3416300"/>
          </a:xfrm>
          <a:solidFill>
            <a:srgbClr val="FFFFFF"/>
          </a:solidFill>
          <a:ln/>
        </p:spPr>
      </p:sp>
      <p:sp>
        <p:nvSpPr>
          <p:cNvPr id="4136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D6FECE4-F2EE-7341-B847-332C0F160387}" type="slidenum">
              <a:rPr lang="en-US" sz="1200">
                <a:solidFill>
                  <a:srgbClr val="000000"/>
                </a:solidFill>
                <a:latin typeface="Times New Roman" charset="0"/>
              </a:rPr>
              <a:pPr eaLnBrk="1" hangingPunct="1"/>
              <a:t>34</a:t>
            </a:fld>
            <a:endParaRPr lang="en-US" sz="1200">
              <a:solidFill>
                <a:srgbClr val="000000"/>
              </a:solidFill>
              <a:latin typeface="Times New Roman" charset="0"/>
            </a:endParaRPr>
          </a:p>
        </p:txBody>
      </p:sp>
      <p:sp>
        <p:nvSpPr>
          <p:cNvPr id="415746" name="Rectangle 2"/>
          <p:cNvSpPr>
            <a:spLocks noChangeArrowheads="1"/>
          </p:cNvSpPr>
          <p:nvPr>
            <p:ph type="sldImg"/>
          </p:nvPr>
        </p:nvSpPr>
        <p:spPr>
          <a:xfrm>
            <a:off x="1150938" y="692150"/>
            <a:ext cx="4556125" cy="3416300"/>
          </a:xfrm>
          <a:solidFill>
            <a:srgbClr val="FFFFFF"/>
          </a:solidFill>
          <a:ln/>
        </p:spPr>
      </p:sp>
      <p:sp>
        <p:nvSpPr>
          <p:cNvPr id="4157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DFAB6FD-F162-5746-8AFB-A98AFEB716B1}" type="slidenum">
              <a:rPr lang="en-US" sz="1200">
                <a:solidFill>
                  <a:srgbClr val="000000"/>
                </a:solidFill>
                <a:latin typeface="Times New Roman" charset="0"/>
              </a:rPr>
              <a:pPr eaLnBrk="1" hangingPunct="1"/>
              <a:t>35</a:t>
            </a:fld>
            <a:endParaRPr lang="en-US" sz="1200">
              <a:solidFill>
                <a:srgbClr val="000000"/>
              </a:solidFill>
              <a:latin typeface="Times New Roman" charset="0"/>
            </a:endParaRPr>
          </a:p>
        </p:txBody>
      </p:sp>
      <p:sp>
        <p:nvSpPr>
          <p:cNvPr id="417794" name="Rectangle 2"/>
          <p:cNvSpPr>
            <a:spLocks noChangeArrowheads="1"/>
          </p:cNvSpPr>
          <p:nvPr>
            <p:ph type="sldImg"/>
          </p:nvPr>
        </p:nvSpPr>
        <p:spPr>
          <a:xfrm>
            <a:off x="1150938" y="692150"/>
            <a:ext cx="4556125" cy="3416300"/>
          </a:xfrm>
          <a:solidFill>
            <a:srgbClr val="FFFFFF"/>
          </a:solidFill>
          <a:ln/>
        </p:spPr>
      </p:sp>
      <p:sp>
        <p:nvSpPr>
          <p:cNvPr id="4177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806DB6D-6496-B140-9E5B-92671DA52AB7}" type="slidenum">
              <a:rPr lang="en-US" sz="1200">
                <a:solidFill>
                  <a:srgbClr val="000000"/>
                </a:solidFill>
                <a:latin typeface="Times New Roman" charset="0"/>
              </a:rPr>
              <a:pPr eaLnBrk="1" hangingPunct="1"/>
              <a:t>36</a:t>
            </a:fld>
            <a:endParaRPr lang="en-US" sz="1200">
              <a:solidFill>
                <a:srgbClr val="000000"/>
              </a:solidFill>
              <a:latin typeface="Times New Roman" charset="0"/>
            </a:endParaRPr>
          </a:p>
        </p:txBody>
      </p:sp>
      <p:sp>
        <p:nvSpPr>
          <p:cNvPr id="419842" name="Rectangle 2"/>
          <p:cNvSpPr>
            <a:spLocks noChangeArrowheads="1"/>
          </p:cNvSpPr>
          <p:nvPr>
            <p:ph type="sldImg"/>
          </p:nvPr>
        </p:nvSpPr>
        <p:spPr>
          <a:xfrm>
            <a:off x="1150938" y="692150"/>
            <a:ext cx="4556125" cy="3416300"/>
          </a:xfrm>
          <a:solidFill>
            <a:srgbClr val="FFFFFF"/>
          </a:solidFill>
          <a:ln/>
        </p:spPr>
      </p:sp>
      <p:sp>
        <p:nvSpPr>
          <p:cNvPr id="4198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9FD2896F-95E9-4B4A-A24C-28FBB1464E14}" type="slidenum">
              <a:rPr lang="en-US" sz="1200">
                <a:solidFill>
                  <a:srgbClr val="000000"/>
                </a:solidFill>
                <a:latin typeface="Times New Roman" charset="0"/>
              </a:rPr>
              <a:pPr eaLnBrk="1" hangingPunct="1"/>
              <a:t>37</a:t>
            </a:fld>
            <a:endParaRPr lang="en-US" sz="1200">
              <a:solidFill>
                <a:srgbClr val="000000"/>
              </a:solidFill>
              <a:latin typeface="Times New Roman" charset="0"/>
            </a:endParaRPr>
          </a:p>
        </p:txBody>
      </p:sp>
      <p:sp>
        <p:nvSpPr>
          <p:cNvPr id="421890" name="Rectangle 2"/>
          <p:cNvSpPr>
            <a:spLocks noChangeArrowheads="1"/>
          </p:cNvSpPr>
          <p:nvPr>
            <p:ph type="sldImg"/>
          </p:nvPr>
        </p:nvSpPr>
        <p:spPr>
          <a:xfrm>
            <a:off x="1150938" y="692150"/>
            <a:ext cx="4556125" cy="3416300"/>
          </a:xfrm>
          <a:solidFill>
            <a:srgbClr val="FFFFFF"/>
          </a:solidFill>
          <a:ln/>
        </p:spPr>
      </p:sp>
      <p:sp>
        <p:nvSpPr>
          <p:cNvPr id="4218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FF6DB78-D671-814C-9AD9-9DF807D37BB1}"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423938" name="Rectangle 2"/>
          <p:cNvSpPr>
            <a:spLocks noChangeArrowheads="1"/>
          </p:cNvSpPr>
          <p:nvPr>
            <p:ph type="sldImg"/>
          </p:nvPr>
        </p:nvSpPr>
        <p:spPr>
          <a:xfrm>
            <a:off x="1150938" y="692150"/>
            <a:ext cx="4556125" cy="3416300"/>
          </a:xfrm>
          <a:solidFill>
            <a:srgbClr val="FFFFFF"/>
          </a:solidFill>
          <a:ln/>
        </p:spPr>
      </p:sp>
      <p:sp>
        <p:nvSpPr>
          <p:cNvPr id="4239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ChangeArrowheads="1"/>
          </p:cNvSpPr>
          <p:nvPr>
            <p:ph type="sldImg"/>
          </p:nvPr>
        </p:nvSpPr>
        <p:spPr>
          <a:xfrm>
            <a:off x="1143000" y="685800"/>
            <a:ext cx="4572000" cy="3429000"/>
          </a:xfrm>
          <a:solidFill>
            <a:srgbClr val="FFFFFF"/>
          </a:solidFill>
          <a:ln/>
        </p:spPr>
      </p:sp>
      <p:sp>
        <p:nvSpPr>
          <p:cNvPr id="4259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B0EC68-A011-DA47-A850-8AE790F3CBC1}" type="slidenum">
              <a:rPr lang="en-US" sz="1200">
                <a:solidFill>
                  <a:srgbClr val="000000"/>
                </a:solidFill>
              </a:rPr>
              <a:pPr/>
              <a:t>41</a:t>
            </a:fld>
            <a:endParaRPr lang="en-US" sz="1200">
              <a:solidFill>
                <a:srgbClr val="000000"/>
              </a:solidFill>
            </a:endParaRPr>
          </a:p>
        </p:txBody>
      </p:sp>
      <p:sp>
        <p:nvSpPr>
          <p:cNvPr id="429058" name="Rectangle 2"/>
          <p:cNvSpPr>
            <a:spLocks noChangeArrowheads="1" noTextEdit="1"/>
          </p:cNvSpPr>
          <p:nvPr>
            <p:ph type="sldImg"/>
          </p:nvPr>
        </p:nvSpPr>
        <p:spPr>
          <a:xfrm>
            <a:off x="1150938" y="692150"/>
            <a:ext cx="4556125" cy="3416300"/>
          </a:xfrm>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75964E4-8925-6249-8BA6-A846A7DBD704}" type="slidenum">
              <a:rPr lang="en-US" sz="1200">
                <a:solidFill>
                  <a:srgbClr val="000000"/>
                </a:solidFill>
                <a:latin typeface="Times New Roman" charset="0"/>
              </a:rPr>
              <a:pPr eaLnBrk="1" hangingPunct="1"/>
              <a:t>11</a:t>
            </a:fld>
            <a:endParaRPr lang="en-US" sz="1200">
              <a:solidFill>
                <a:srgbClr val="000000"/>
              </a:solidFill>
              <a:latin typeface="Times New Roman" charset="0"/>
            </a:endParaRPr>
          </a:p>
        </p:txBody>
      </p:sp>
      <p:sp>
        <p:nvSpPr>
          <p:cNvPr id="371714" name="Rectangle 2"/>
          <p:cNvSpPr>
            <a:spLocks noChangeArrowheads="1"/>
          </p:cNvSpPr>
          <p:nvPr>
            <p:ph type="sldImg"/>
          </p:nvPr>
        </p:nvSpPr>
        <p:spPr>
          <a:xfrm>
            <a:off x="1150938" y="692150"/>
            <a:ext cx="4556125" cy="3416300"/>
          </a:xfrm>
          <a:solidFill>
            <a:srgbClr val="FFFFFF"/>
          </a:solidFill>
          <a:ln/>
        </p:spPr>
      </p:sp>
      <p:sp>
        <p:nvSpPr>
          <p:cNvPr id="3717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00CF2F9-551B-434E-B5C5-2C76A3C7EC89}" type="slidenum">
              <a:rPr lang="en-US" sz="1200">
                <a:solidFill>
                  <a:srgbClr val="000000"/>
                </a:solidFill>
              </a:rPr>
              <a:pPr/>
              <a:t>42</a:t>
            </a:fld>
            <a:endParaRPr lang="en-US" sz="1200">
              <a:solidFill>
                <a:srgbClr val="000000"/>
              </a:solidFill>
            </a:endParaRPr>
          </a:p>
        </p:txBody>
      </p:sp>
      <p:sp>
        <p:nvSpPr>
          <p:cNvPr id="431106" name="Rectangle 2"/>
          <p:cNvSpPr>
            <a:spLocks noChangeArrowheads="1" noTextEdit="1"/>
          </p:cNvSpPr>
          <p:nvPr>
            <p:ph type="sldImg"/>
          </p:nvPr>
        </p:nvSpPr>
        <p:spPr>
          <a:xfrm>
            <a:off x="1150938" y="692150"/>
            <a:ext cx="4556125" cy="3416300"/>
          </a:xfrm>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ph type="sldImg"/>
          </p:nvPr>
        </p:nvSpPr>
        <p:spPr>
          <a:xfrm>
            <a:off x="1143000" y="685800"/>
            <a:ext cx="4572000" cy="3429000"/>
          </a:xfrm>
          <a:solidFill>
            <a:srgbClr val="FFFFFF"/>
          </a:solidFill>
          <a:ln/>
        </p:spPr>
      </p:sp>
      <p:sp>
        <p:nvSpPr>
          <p:cNvPr id="43520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ChangeArrowheads="1"/>
          </p:cNvSpPr>
          <p:nvPr>
            <p:ph type="sldImg"/>
          </p:nvPr>
        </p:nvSpPr>
        <p:spPr>
          <a:xfrm>
            <a:off x="1150938" y="692150"/>
            <a:ext cx="4556125" cy="3416300"/>
          </a:xfrm>
          <a:solidFill>
            <a:srgbClr val="FFFFFF"/>
          </a:solidFill>
          <a:ln/>
        </p:spPr>
      </p:sp>
      <p:sp>
        <p:nvSpPr>
          <p:cNvPr id="44032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Rot="1" noChangeArrowheads="1" noTextEdit="1"/>
          </p:cNvSpPr>
          <p:nvPr>
            <p:ph type="sldImg"/>
          </p:nvPr>
        </p:nvSpPr>
        <p:spPr>
          <a:xfrm>
            <a:off x="1150938" y="692150"/>
            <a:ext cx="4556125" cy="3416300"/>
          </a:xfrm>
          <a:ln/>
        </p:spPr>
      </p:sp>
      <p:sp>
        <p:nvSpPr>
          <p:cNvPr id="442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Rot="1" noChangeArrowheads="1" noTextEdit="1"/>
          </p:cNvSpPr>
          <p:nvPr>
            <p:ph type="sldImg"/>
          </p:nvPr>
        </p:nvSpPr>
        <p:spPr>
          <a:xfrm>
            <a:off x="1150938" y="692150"/>
            <a:ext cx="4556125" cy="3416300"/>
          </a:xfrm>
          <a:ln/>
        </p:spPr>
      </p:sp>
      <p:sp>
        <p:nvSpPr>
          <p:cNvPr id="444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Rot="1" noChangeArrowheads="1" noTextEdit="1"/>
          </p:cNvSpPr>
          <p:nvPr>
            <p:ph type="sldImg"/>
          </p:nvPr>
        </p:nvSpPr>
        <p:spPr>
          <a:xfrm>
            <a:off x="1150938" y="692150"/>
            <a:ext cx="4556125" cy="3416300"/>
          </a:xfrm>
          <a:ln/>
        </p:spPr>
      </p:sp>
      <p:sp>
        <p:nvSpPr>
          <p:cNvPr id="446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Rot="1" noChangeArrowheads="1" noTextEdit="1"/>
          </p:cNvSpPr>
          <p:nvPr>
            <p:ph type="sldImg"/>
          </p:nvPr>
        </p:nvSpPr>
        <p:spPr>
          <a:xfrm>
            <a:off x="1150938" y="692150"/>
            <a:ext cx="4556125" cy="3416300"/>
          </a:xfrm>
          <a:ln/>
        </p:spPr>
      </p:sp>
      <p:sp>
        <p:nvSpPr>
          <p:cNvPr id="448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Rot="1" noChangeArrowheads="1" noTextEdit="1"/>
          </p:cNvSpPr>
          <p:nvPr>
            <p:ph type="sldImg"/>
          </p:nvPr>
        </p:nvSpPr>
        <p:spPr>
          <a:xfrm>
            <a:off x="1150938" y="692150"/>
            <a:ext cx="4556125" cy="3416300"/>
          </a:xfrm>
          <a:ln/>
        </p:spPr>
      </p:sp>
      <p:sp>
        <p:nvSpPr>
          <p:cNvPr id="450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8758DAC9-B997-734E-84BC-130EEDB8697A}" type="slidenum">
              <a:rPr lang="en-US" sz="1200">
                <a:solidFill>
                  <a:srgbClr val="000000"/>
                </a:solidFill>
                <a:latin typeface="Times New Roman" charset="0"/>
              </a:rPr>
              <a:pPr eaLnBrk="1" hangingPunct="1"/>
              <a:t>55</a:t>
            </a:fld>
            <a:endParaRPr lang="en-US" sz="1200">
              <a:solidFill>
                <a:srgbClr val="000000"/>
              </a:solidFill>
              <a:latin typeface="Times New Roman" charset="0"/>
            </a:endParaRPr>
          </a:p>
        </p:txBody>
      </p:sp>
      <p:sp>
        <p:nvSpPr>
          <p:cNvPr id="452610" name="Rectangle 2"/>
          <p:cNvSpPr>
            <a:spLocks noGrp="1" noRot="1" noChangeAspect="1" noChangeArrowheads="1"/>
          </p:cNvSpPr>
          <p:nvPr>
            <p:ph type="sldImg"/>
          </p:nvPr>
        </p:nvSpPr>
        <p:spPr>
          <a:xfrm>
            <a:off x="1150938" y="692150"/>
            <a:ext cx="4556125" cy="3416300"/>
          </a:xfrm>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Rot="1" noChangeArrowheads="1" noTextEdit="1"/>
          </p:cNvSpPr>
          <p:nvPr>
            <p:ph type="sldImg"/>
          </p:nvPr>
        </p:nvSpPr>
        <p:spPr>
          <a:xfrm>
            <a:off x="1150938" y="692150"/>
            <a:ext cx="4556125" cy="3416300"/>
          </a:xfrm>
          <a:ln/>
        </p:spPr>
      </p:sp>
      <p:sp>
        <p:nvSpPr>
          <p:cNvPr id="4556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508A999C-B812-A444-B3E8-28BE48353A7B}"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373762" name="Rectangle 2"/>
          <p:cNvSpPr>
            <a:spLocks noChangeArrowheads="1"/>
          </p:cNvSpPr>
          <p:nvPr>
            <p:ph type="sldImg"/>
          </p:nvPr>
        </p:nvSpPr>
        <p:spPr>
          <a:xfrm>
            <a:off x="1150938" y="692150"/>
            <a:ext cx="4556125" cy="3416300"/>
          </a:xfrm>
          <a:solidFill>
            <a:srgbClr val="FFFFFF"/>
          </a:solidFill>
          <a:ln/>
        </p:spPr>
      </p:sp>
      <p:sp>
        <p:nvSpPr>
          <p:cNvPr id="37376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ve served as a seminary professor with 30 other faculty at Singapore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largest training school: Singapore Bible College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Rot="1" noChangeArrowheads="1" noTextEdit="1"/>
          </p:cNvSpPr>
          <p:nvPr>
            <p:ph type="sldImg"/>
          </p:nvPr>
        </p:nvSpPr>
        <p:spPr>
          <a:xfrm>
            <a:off x="1150938" y="692150"/>
            <a:ext cx="4556125" cy="3416300"/>
          </a:xfrm>
          <a:ln/>
        </p:spPr>
      </p:sp>
      <p:sp>
        <p:nvSpPr>
          <p:cNvPr id="4577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ph type="sldImg"/>
          </p:nvPr>
        </p:nvSpPr>
        <p:spPr>
          <a:xfrm>
            <a:off x="1143000" y="685800"/>
            <a:ext cx="4572000" cy="3429000"/>
          </a:xfrm>
          <a:solidFill>
            <a:srgbClr val="FFFFFF"/>
          </a:solidFill>
          <a:ln/>
        </p:spPr>
      </p:sp>
      <p:sp>
        <p:nvSpPr>
          <p:cNvPr id="45977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ph type="sldImg"/>
          </p:nvPr>
        </p:nvSpPr>
        <p:spPr>
          <a:xfrm>
            <a:off x="1143000" y="685800"/>
            <a:ext cx="4572000" cy="3429000"/>
          </a:xfrm>
          <a:solidFill>
            <a:srgbClr val="FFFFFF"/>
          </a:solidFill>
          <a:ln/>
        </p:spPr>
      </p:sp>
      <p:sp>
        <p:nvSpPr>
          <p:cNvPr id="46182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p:cNvSpPr>
          <p:nvPr>
            <p:ph type="sldImg"/>
          </p:nvPr>
        </p:nvSpPr>
        <p:spPr>
          <a:xfrm>
            <a:off x="1150938" y="692150"/>
            <a:ext cx="4556125" cy="3416300"/>
          </a:xfrm>
          <a:solidFill>
            <a:srgbClr val="FFFFFF"/>
          </a:solidFill>
          <a:ln/>
        </p:spPr>
      </p:sp>
      <p:sp>
        <p:nvSpPr>
          <p:cNvPr id="4638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p:cNvSpPr>
          <p:nvPr>
            <p:ph type="sldImg"/>
          </p:nvPr>
        </p:nvSpPr>
        <p:spPr>
          <a:xfrm>
            <a:off x="1150938" y="692150"/>
            <a:ext cx="4556125" cy="3416300"/>
          </a:xfrm>
          <a:solidFill>
            <a:srgbClr val="FFFFFF"/>
          </a:solidFill>
          <a:ln/>
        </p:spPr>
      </p:sp>
      <p:sp>
        <p:nvSpPr>
          <p:cNvPr id="4659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p:cNvSpPr>
          <p:nvPr>
            <p:ph type="sldImg"/>
          </p:nvPr>
        </p:nvSpPr>
        <p:spPr>
          <a:xfrm>
            <a:off x="1150938" y="692150"/>
            <a:ext cx="4556125" cy="3416300"/>
          </a:xfrm>
          <a:solidFill>
            <a:srgbClr val="FFFFFF"/>
          </a:solidFill>
          <a:ln/>
        </p:spPr>
      </p:sp>
      <p:sp>
        <p:nvSpPr>
          <p:cNvPr id="4679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p:cNvSpPr>
          <p:nvPr>
            <p:ph type="sldImg"/>
          </p:nvPr>
        </p:nvSpPr>
        <p:spPr>
          <a:xfrm>
            <a:off x="1150938" y="692150"/>
            <a:ext cx="4556125" cy="3416300"/>
          </a:xfrm>
          <a:solidFill>
            <a:srgbClr val="FFFFFF"/>
          </a:solidFill>
          <a:ln/>
        </p:spPr>
      </p:sp>
      <p:sp>
        <p:nvSpPr>
          <p:cNvPr id="470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Rot="1" noChangeAspect="1" noChangeArrowheads="1"/>
          </p:cNvSpPr>
          <p:nvPr>
            <p:ph type="sldImg"/>
          </p:nvPr>
        </p:nvSpPr>
        <p:spPr>
          <a:xfrm>
            <a:off x="1150938" y="692150"/>
            <a:ext cx="4556125" cy="3416300"/>
          </a:xfrm>
          <a:solidFill>
            <a:srgbClr val="FFFFFF"/>
          </a:solidFill>
          <a:ln/>
        </p:spPr>
      </p:sp>
      <p:sp>
        <p:nvSpPr>
          <p:cNvPr id="4720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33CF425-462C-754D-BA71-B78313E9055F}" type="slidenum">
              <a:rPr lang="en-US">
                <a:solidFill>
                  <a:srgbClr val="000000"/>
                </a:solidFill>
              </a:rPr>
              <a:pPr/>
              <a:t>66</a:t>
            </a:fld>
            <a:endParaRPr lang="en-US">
              <a:solidFill>
                <a:srgbClr val="000000"/>
              </a:solidFill>
            </a:endParaRPr>
          </a:p>
        </p:txBody>
      </p:sp>
      <p:sp>
        <p:nvSpPr>
          <p:cNvPr id="474114" name="Rectangle 2"/>
          <p:cNvSpPr>
            <a:spLocks noGrp="1" noRot="1" noChangeAspect="1" noChangeArrowheads="1"/>
          </p:cNvSpPr>
          <p:nvPr>
            <p:ph type="sldImg"/>
          </p:nvPr>
        </p:nvSpPr>
        <p:spPr>
          <a:xfrm>
            <a:off x="1150938" y="692150"/>
            <a:ext cx="4556125" cy="3416300"/>
          </a:xfrm>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F8F037E-3FF6-CB40-A706-3B0466E1C1FF}" type="slidenum">
              <a:rPr lang="en-US">
                <a:solidFill>
                  <a:srgbClr val="000000"/>
                </a:solidFill>
              </a:rPr>
              <a:pPr/>
              <a:t>67</a:t>
            </a:fld>
            <a:endParaRPr lang="en-US">
              <a:solidFill>
                <a:srgbClr val="000000"/>
              </a:solidFill>
            </a:endParaRPr>
          </a:p>
        </p:txBody>
      </p:sp>
      <p:sp>
        <p:nvSpPr>
          <p:cNvPr id="476162" name="Rectangle 2"/>
          <p:cNvSpPr>
            <a:spLocks noGrp="1" noRot="1" noChangeAspect="1" noChangeArrowheads="1"/>
          </p:cNvSpPr>
          <p:nvPr>
            <p:ph type="sldImg"/>
          </p:nvPr>
        </p:nvSpPr>
        <p:spPr>
          <a:xfrm>
            <a:off x="1150938" y="692150"/>
            <a:ext cx="4556125" cy="3416300"/>
          </a:xfrm>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07D5CD5B-FC71-D848-8D18-67367D3C932E}" type="slidenum">
              <a:rPr lang="en-US" sz="1200">
                <a:solidFill>
                  <a:srgbClr val="000000"/>
                </a:solidFill>
                <a:latin typeface="Times New Roman" charset="0"/>
              </a:rPr>
              <a:pPr eaLnBrk="1" hangingPunct="1"/>
              <a:t>13</a:t>
            </a:fld>
            <a:endParaRPr lang="en-US" sz="1200">
              <a:solidFill>
                <a:srgbClr val="000000"/>
              </a:solidFill>
              <a:latin typeface="Times New Roman" charset="0"/>
            </a:endParaRPr>
          </a:p>
        </p:txBody>
      </p:sp>
      <p:sp>
        <p:nvSpPr>
          <p:cNvPr id="375810" name="Rectangle 2"/>
          <p:cNvSpPr>
            <a:spLocks noGrp="1" noRot="1" noChangeAspect="1" noChangeArrowheads="1" noTextEdit="1"/>
          </p:cNvSpPr>
          <p:nvPr>
            <p:ph type="sldImg"/>
          </p:nvPr>
        </p:nvSpPr>
        <p:spPr>
          <a:xfrm>
            <a:off x="1150938" y="692150"/>
            <a:ext cx="4556125" cy="3416300"/>
          </a:xfrm>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p:cNvSpPr>
          <p:nvPr>
            <p:ph type="sldImg"/>
          </p:nvPr>
        </p:nvSpPr>
        <p:spPr>
          <a:xfrm>
            <a:off x="1143000" y="685800"/>
            <a:ext cx="4572000" cy="3429000"/>
          </a:xfrm>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p:cNvSpPr>
          <p:nvPr>
            <p:ph type="sldImg"/>
          </p:nvPr>
        </p:nvSpPr>
        <p:spPr>
          <a:xfrm>
            <a:off x="1143000" y="685800"/>
            <a:ext cx="4572000" cy="3429000"/>
          </a:xfrm>
          <a:solidFill>
            <a:srgbClr val="FFFFFF"/>
          </a:solidFill>
          <a:ln/>
        </p:spPr>
      </p:sp>
      <p:sp>
        <p:nvSpPr>
          <p:cNvPr id="480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Rot="1" noChangeAspect="1" noChangeArrowheads="1"/>
          </p:cNvSpPr>
          <p:nvPr>
            <p:ph type="sldImg"/>
          </p:nvPr>
        </p:nvSpPr>
        <p:spPr>
          <a:xfrm>
            <a:off x="1143000" y="685800"/>
            <a:ext cx="4572000" cy="3429000"/>
          </a:xfrm>
          <a:solidFill>
            <a:srgbClr val="FFFFFF"/>
          </a:solidFill>
          <a:ln/>
        </p:spPr>
      </p:sp>
      <p:sp>
        <p:nvSpPr>
          <p:cNvPr id="482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noTextEdit="1"/>
          </p:cNvSpPr>
          <p:nvPr>
            <p:ph type="sldImg"/>
          </p:nvPr>
        </p:nvSpPr>
        <p:spPr>
          <a:xfrm>
            <a:off x="1150938" y="692150"/>
            <a:ext cx="4556125" cy="3416300"/>
          </a:xfrm>
          <a:ln/>
        </p:spPr>
      </p:sp>
      <p:sp>
        <p:nvSpPr>
          <p:cNvPr id="3788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Rot="1" noChangeArrowheads="1" noTextEdit="1"/>
          </p:cNvSpPr>
          <p:nvPr>
            <p:ph type="sldImg"/>
          </p:nvPr>
        </p:nvSpPr>
        <p:spPr>
          <a:xfrm>
            <a:off x="1150938" y="692150"/>
            <a:ext cx="4556125" cy="3416300"/>
          </a:xfrm>
          <a:ln/>
        </p:spPr>
      </p:sp>
      <p:sp>
        <p:nvSpPr>
          <p:cNvPr id="3809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Rot="1" noChangeArrowheads="1" noTextEdit="1"/>
          </p:cNvSpPr>
          <p:nvPr>
            <p:ph type="sldImg"/>
          </p:nvPr>
        </p:nvSpPr>
        <p:spPr>
          <a:xfrm>
            <a:off x="1150938" y="692150"/>
            <a:ext cx="4556125" cy="3416300"/>
          </a:xfrm>
          <a:ln/>
        </p:spPr>
      </p:sp>
      <p:sp>
        <p:nvSpPr>
          <p:cNvPr id="3829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Rot="1" noChangeArrowheads="1" noTextEdit="1"/>
          </p:cNvSpPr>
          <p:nvPr>
            <p:ph type="sldImg"/>
          </p:nvPr>
        </p:nvSpPr>
        <p:spPr>
          <a:xfrm>
            <a:off x="1150938" y="692150"/>
            <a:ext cx="4556125" cy="3416300"/>
          </a:xfrm>
          <a:ln/>
        </p:spPr>
      </p:sp>
      <p:sp>
        <p:nvSpPr>
          <p:cNvPr id="385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9.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323BB7B-7125-2E44-850A-3F04EFE432D3}" type="slidenum">
              <a:rPr lang="en-US"/>
              <a:pPr>
                <a:defRPr/>
              </a:pPr>
              <a:t>‹#›</a:t>
            </a:fld>
            <a:endParaRPr lang="en-US"/>
          </a:p>
        </p:txBody>
      </p:sp>
    </p:spTree>
    <p:extLst>
      <p:ext uri="{BB962C8B-B14F-4D97-AF65-F5344CB8AC3E}">
        <p14:creationId xmlns:p14="http://schemas.microsoft.com/office/powerpoint/2010/main" val="63985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E08B8C-92E4-9749-90DE-B146DA0CF99B}" type="slidenum">
              <a:rPr lang="en-US"/>
              <a:pPr>
                <a:defRPr/>
              </a:pPr>
              <a:t>‹#›</a:t>
            </a:fld>
            <a:endParaRPr lang="en-US"/>
          </a:p>
        </p:txBody>
      </p:sp>
    </p:spTree>
    <p:extLst>
      <p:ext uri="{BB962C8B-B14F-4D97-AF65-F5344CB8AC3E}">
        <p14:creationId xmlns:p14="http://schemas.microsoft.com/office/powerpoint/2010/main" val="23038704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81F14D-4C58-C04B-9EF4-CBEB0EEBEA00}" type="slidenum">
              <a:rPr lang="en-US"/>
              <a:pPr>
                <a:defRPr/>
              </a:pPr>
              <a:t>‹#›</a:t>
            </a:fld>
            <a:endParaRPr lang="en-US"/>
          </a:p>
        </p:txBody>
      </p:sp>
    </p:spTree>
    <p:extLst>
      <p:ext uri="{BB962C8B-B14F-4D97-AF65-F5344CB8AC3E}">
        <p14:creationId xmlns:p14="http://schemas.microsoft.com/office/powerpoint/2010/main" val="1151623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AC513-ECB0-4A45-9153-19923B647738}" type="slidenum">
              <a:rPr lang="en-US"/>
              <a:pPr>
                <a:defRPr/>
              </a:pPr>
              <a:t>‹#›</a:t>
            </a:fld>
            <a:endParaRPr lang="en-US"/>
          </a:p>
        </p:txBody>
      </p:sp>
    </p:spTree>
    <p:extLst>
      <p:ext uri="{BB962C8B-B14F-4D97-AF65-F5344CB8AC3E}">
        <p14:creationId xmlns:p14="http://schemas.microsoft.com/office/powerpoint/2010/main" val="120524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573B1A-9E1B-E545-BBED-97341AEC893A}" type="slidenum">
              <a:rPr lang="en-US"/>
              <a:pPr>
                <a:defRPr/>
              </a:pPr>
              <a:t>‹#›</a:t>
            </a:fld>
            <a:endParaRPr lang="en-US"/>
          </a:p>
        </p:txBody>
      </p:sp>
    </p:spTree>
    <p:extLst>
      <p:ext uri="{BB962C8B-B14F-4D97-AF65-F5344CB8AC3E}">
        <p14:creationId xmlns:p14="http://schemas.microsoft.com/office/powerpoint/2010/main" val="2235681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8105A-A088-954B-8D67-5EDE7AE3F708}" type="slidenum">
              <a:rPr lang="en-US"/>
              <a:pPr>
                <a:defRPr/>
              </a:pPr>
              <a:t>‹#›</a:t>
            </a:fld>
            <a:endParaRPr lang="en-US"/>
          </a:p>
        </p:txBody>
      </p:sp>
    </p:spTree>
    <p:extLst>
      <p:ext uri="{BB962C8B-B14F-4D97-AF65-F5344CB8AC3E}">
        <p14:creationId xmlns:p14="http://schemas.microsoft.com/office/powerpoint/2010/main" val="902290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00D9E6-BC4D-B144-9816-C1C2FC06A7D3}" type="slidenum">
              <a:rPr lang="en-US"/>
              <a:pPr>
                <a:defRPr/>
              </a:pPr>
              <a:t>‹#›</a:t>
            </a:fld>
            <a:endParaRPr lang="en-US"/>
          </a:p>
        </p:txBody>
      </p:sp>
    </p:spTree>
    <p:extLst>
      <p:ext uri="{BB962C8B-B14F-4D97-AF65-F5344CB8AC3E}">
        <p14:creationId xmlns:p14="http://schemas.microsoft.com/office/powerpoint/2010/main" val="32689361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E9134F2E-C2EC-2046-9ED3-0517074E0D6F}" type="slidenum">
              <a:rPr lang="en-US"/>
              <a:pPr>
                <a:defRPr/>
              </a:pPr>
              <a:t>‹#›</a:t>
            </a:fld>
            <a:endParaRPr lang="en-US"/>
          </a:p>
        </p:txBody>
      </p:sp>
    </p:spTree>
    <p:extLst>
      <p:ext uri="{BB962C8B-B14F-4D97-AF65-F5344CB8AC3E}">
        <p14:creationId xmlns:p14="http://schemas.microsoft.com/office/powerpoint/2010/main" val="28681890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353D47C-06FF-3645-BCA5-38B978A27303}" type="slidenum">
              <a:rPr lang="en-US"/>
              <a:pPr>
                <a:defRPr/>
              </a:pPr>
              <a:t>‹#›</a:t>
            </a:fld>
            <a:endParaRPr lang="en-US"/>
          </a:p>
        </p:txBody>
      </p:sp>
    </p:spTree>
    <p:extLst>
      <p:ext uri="{BB962C8B-B14F-4D97-AF65-F5344CB8AC3E}">
        <p14:creationId xmlns:p14="http://schemas.microsoft.com/office/powerpoint/2010/main" val="3453316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7FBAD73-FF56-1D42-952F-D14C545477AF}" type="slidenum">
              <a:rPr lang="en-US"/>
              <a:pPr>
                <a:defRPr/>
              </a:pPr>
              <a:t>‹#›</a:t>
            </a:fld>
            <a:endParaRPr lang="en-US"/>
          </a:p>
        </p:txBody>
      </p:sp>
    </p:spTree>
    <p:extLst>
      <p:ext uri="{BB962C8B-B14F-4D97-AF65-F5344CB8AC3E}">
        <p14:creationId xmlns:p14="http://schemas.microsoft.com/office/powerpoint/2010/main" val="1663384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080D51-8C30-4746-8141-E372F71A3900}" type="slidenum">
              <a:rPr lang="en-US"/>
              <a:pPr>
                <a:defRPr/>
              </a:pPr>
              <a:t>‹#›</a:t>
            </a:fld>
            <a:endParaRPr lang="en-US"/>
          </a:p>
        </p:txBody>
      </p:sp>
    </p:spTree>
    <p:extLst>
      <p:ext uri="{BB962C8B-B14F-4D97-AF65-F5344CB8AC3E}">
        <p14:creationId xmlns:p14="http://schemas.microsoft.com/office/powerpoint/2010/main" val="240011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77CD4D2-59F1-8D4E-B15A-6E35D7A4A29E}" type="slidenum">
              <a:rPr lang="en-US"/>
              <a:pPr>
                <a:defRPr/>
              </a:pPr>
              <a:t>‹#›</a:t>
            </a:fld>
            <a:endParaRPr lang="en-US"/>
          </a:p>
        </p:txBody>
      </p:sp>
    </p:spTree>
    <p:extLst>
      <p:ext uri="{BB962C8B-B14F-4D97-AF65-F5344CB8AC3E}">
        <p14:creationId xmlns:p14="http://schemas.microsoft.com/office/powerpoint/2010/main" val="256305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FB2F6D6-8909-C04A-BB7D-A53D4D149FBE}" type="slidenum">
              <a:rPr lang="en-US"/>
              <a:pPr>
                <a:defRPr/>
              </a:pPr>
              <a:t>‹#›</a:t>
            </a:fld>
            <a:endParaRPr lang="en-US"/>
          </a:p>
        </p:txBody>
      </p:sp>
    </p:spTree>
    <p:extLst>
      <p:ext uri="{BB962C8B-B14F-4D97-AF65-F5344CB8AC3E}">
        <p14:creationId xmlns:p14="http://schemas.microsoft.com/office/powerpoint/2010/main" val="1224241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53DDF267-5E35-4C43-A901-85E83BA3F1A7}" type="slidenum">
              <a:rPr lang="en-US"/>
              <a:pPr>
                <a:defRPr/>
              </a:pPr>
              <a:t>‹#›</a:t>
            </a:fld>
            <a:endParaRPr lang="en-US"/>
          </a:p>
        </p:txBody>
      </p:sp>
    </p:spTree>
    <p:extLst>
      <p:ext uri="{BB962C8B-B14F-4D97-AF65-F5344CB8AC3E}">
        <p14:creationId xmlns:p14="http://schemas.microsoft.com/office/powerpoint/2010/main" val="27425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13D700A-5880-C247-A5BA-0DFC6270109E}" type="slidenum">
              <a:rPr lang="en-US"/>
              <a:pPr>
                <a:defRPr/>
              </a:pPr>
              <a:t>‹#›</a:t>
            </a:fld>
            <a:endParaRPr lang="en-US"/>
          </a:p>
        </p:txBody>
      </p:sp>
    </p:spTree>
    <p:extLst>
      <p:ext uri="{BB962C8B-B14F-4D97-AF65-F5344CB8AC3E}">
        <p14:creationId xmlns:p14="http://schemas.microsoft.com/office/powerpoint/2010/main" val="12234421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84737B8-FBEA-854D-92CC-B920EA8987FC}" type="slidenum">
              <a:rPr lang="en-US"/>
              <a:pPr>
                <a:defRPr/>
              </a:pPr>
              <a:t>‹#›</a:t>
            </a:fld>
            <a:endParaRPr lang="en-US"/>
          </a:p>
        </p:txBody>
      </p:sp>
    </p:spTree>
    <p:extLst>
      <p:ext uri="{BB962C8B-B14F-4D97-AF65-F5344CB8AC3E}">
        <p14:creationId xmlns:p14="http://schemas.microsoft.com/office/powerpoint/2010/main" val="36937853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5AF9E15-27F3-A94F-A233-8E529D793E7B}" type="slidenum">
              <a:rPr lang="en-US"/>
              <a:pPr>
                <a:defRPr/>
              </a:pPr>
              <a:t>‹#›</a:t>
            </a:fld>
            <a:endParaRPr lang="en-US"/>
          </a:p>
        </p:txBody>
      </p:sp>
    </p:spTree>
    <p:extLst>
      <p:ext uri="{BB962C8B-B14F-4D97-AF65-F5344CB8AC3E}">
        <p14:creationId xmlns:p14="http://schemas.microsoft.com/office/powerpoint/2010/main" val="29659670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1D8B2E8-446A-AB4C-B81A-C4D908878C53}" type="slidenum">
              <a:rPr lang="en-US"/>
              <a:pPr>
                <a:defRPr/>
              </a:pPr>
              <a:t>‹#›</a:t>
            </a:fld>
            <a:endParaRPr lang="en-US"/>
          </a:p>
        </p:txBody>
      </p:sp>
    </p:spTree>
    <p:extLst>
      <p:ext uri="{BB962C8B-B14F-4D97-AF65-F5344CB8AC3E}">
        <p14:creationId xmlns:p14="http://schemas.microsoft.com/office/powerpoint/2010/main" val="3315969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D8EB8AF-4CD5-AE48-85B7-7BFE90AB8AEF}" type="slidenum">
              <a:rPr lang="en-US"/>
              <a:pPr>
                <a:defRPr/>
              </a:pPr>
              <a:t>‹#›</a:t>
            </a:fld>
            <a:endParaRPr lang="en-US"/>
          </a:p>
        </p:txBody>
      </p:sp>
    </p:spTree>
    <p:extLst>
      <p:ext uri="{BB962C8B-B14F-4D97-AF65-F5344CB8AC3E}">
        <p14:creationId xmlns:p14="http://schemas.microsoft.com/office/powerpoint/2010/main" val="17582872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2EB2DB0-B7F6-994F-9B0C-E2A886DA1B74}" type="slidenum">
              <a:rPr lang="en-US"/>
              <a:pPr>
                <a:defRPr/>
              </a:pPr>
              <a:t>‹#›</a:t>
            </a:fld>
            <a:endParaRPr lang="en-US"/>
          </a:p>
        </p:txBody>
      </p:sp>
    </p:spTree>
    <p:extLst>
      <p:ext uri="{BB962C8B-B14F-4D97-AF65-F5344CB8AC3E}">
        <p14:creationId xmlns:p14="http://schemas.microsoft.com/office/powerpoint/2010/main" val="15325889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19A15D-D6A2-F648-BC36-E3BDDBA1ECDC}" type="slidenum">
              <a:rPr lang="en-US"/>
              <a:pPr>
                <a:defRPr/>
              </a:pPr>
              <a:t>‹#›</a:t>
            </a:fld>
            <a:endParaRPr lang="en-US"/>
          </a:p>
        </p:txBody>
      </p:sp>
    </p:spTree>
    <p:extLst>
      <p:ext uri="{BB962C8B-B14F-4D97-AF65-F5344CB8AC3E}">
        <p14:creationId xmlns:p14="http://schemas.microsoft.com/office/powerpoint/2010/main" val="1392543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DD3B4D-01EA-8449-A9B5-E3D268BE8DC9}" type="slidenum">
              <a:rPr lang="en-US"/>
              <a:pPr>
                <a:defRPr/>
              </a:pPr>
              <a:t>‹#›</a:t>
            </a:fld>
            <a:endParaRPr lang="en-US"/>
          </a:p>
        </p:txBody>
      </p:sp>
    </p:spTree>
    <p:extLst>
      <p:ext uri="{BB962C8B-B14F-4D97-AF65-F5344CB8AC3E}">
        <p14:creationId xmlns:p14="http://schemas.microsoft.com/office/powerpoint/2010/main" val="653272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3C391A-66EA-A345-94CB-EC176FCF52DE}" type="slidenum">
              <a:rPr lang="en-US"/>
              <a:pPr>
                <a:defRPr/>
              </a:pPr>
              <a:t>‹#›</a:t>
            </a:fld>
            <a:endParaRPr lang="en-US"/>
          </a:p>
        </p:txBody>
      </p:sp>
    </p:spTree>
    <p:extLst>
      <p:ext uri="{BB962C8B-B14F-4D97-AF65-F5344CB8AC3E}">
        <p14:creationId xmlns:p14="http://schemas.microsoft.com/office/powerpoint/2010/main" val="12920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5D1A9-0E38-2342-B43D-D13E77B87ADF}" type="slidenum">
              <a:rPr lang="en-US"/>
              <a:pPr>
                <a:defRPr/>
              </a:pPr>
              <a:t>‹#›</a:t>
            </a:fld>
            <a:endParaRPr lang="en-US"/>
          </a:p>
        </p:txBody>
      </p:sp>
    </p:spTree>
    <p:extLst>
      <p:ext uri="{BB962C8B-B14F-4D97-AF65-F5344CB8AC3E}">
        <p14:creationId xmlns:p14="http://schemas.microsoft.com/office/powerpoint/2010/main" val="652861729"/>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DE03F3-14F8-BF43-96F5-F0A97564028E}" type="slidenum">
              <a:rPr lang="en-US"/>
              <a:pPr>
                <a:defRPr/>
              </a:pPr>
              <a:t>‹#›</a:t>
            </a:fld>
            <a:endParaRPr lang="en-US"/>
          </a:p>
        </p:txBody>
      </p:sp>
    </p:spTree>
    <p:extLst>
      <p:ext uri="{BB962C8B-B14F-4D97-AF65-F5344CB8AC3E}">
        <p14:creationId xmlns:p14="http://schemas.microsoft.com/office/powerpoint/2010/main" val="8558905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272803-41F8-534B-8D74-4ABE275587C3}" type="slidenum">
              <a:rPr lang="en-US"/>
              <a:pPr>
                <a:defRPr/>
              </a:pPr>
              <a:t>‹#›</a:t>
            </a:fld>
            <a:endParaRPr lang="en-US"/>
          </a:p>
        </p:txBody>
      </p:sp>
    </p:spTree>
    <p:extLst>
      <p:ext uri="{BB962C8B-B14F-4D97-AF65-F5344CB8AC3E}">
        <p14:creationId xmlns:p14="http://schemas.microsoft.com/office/powerpoint/2010/main" val="2693980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F81CF6-1206-6A42-A1D9-1B820E7036D0}" type="slidenum">
              <a:rPr lang="en-US"/>
              <a:pPr>
                <a:defRPr/>
              </a:pPr>
              <a:t>‹#›</a:t>
            </a:fld>
            <a:endParaRPr lang="en-US"/>
          </a:p>
        </p:txBody>
      </p:sp>
    </p:spTree>
    <p:extLst>
      <p:ext uri="{BB962C8B-B14F-4D97-AF65-F5344CB8AC3E}">
        <p14:creationId xmlns:p14="http://schemas.microsoft.com/office/powerpoint/2010/main" val="3593495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4910-6990-4846-83E3-FE8BBE616889}" type="slidenum">
              <a:rPr lang="en-US"/>
              <a:pPr>
                <a:defRPr/>
              </a:pPr>
              <a:t>‹#›</a:t>
            </a:fld>
            <a:endParaRPr lang="en-US"/>
          </a:p>
        </p:txBody>
      </p:sp>
    </p:spTree>
    <p:extLst>
      <p:ext uri="{BB962C8B-B14F-4D97-AF65-F5344CB8AC3E}">
        <p14:creationId xmlns:p14="http://schemas.microsoft.com/office/powerpoint/2010/main" val="42678129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D90B87-F8B9-9242-88D8-DC7C4FA773FE}" type="slidenum">
              <a:rPr lang="en-US"/>
              <a:pPr>
                <a:defRPr/>
              </a:pPr>
              <a:t>‹#›</a:t>
            </a:fld>
            <a:endParaRPr lang="en-US"/>
          </a:p>
        </p:txBody>
      </p:sp>
    </p:spTree>
    <p:extLst>
      <p:ext uri="{BB962C8B-B14F-4D97-AF65-F5344CB8AC3E}">
        <p14:creationId xmlns:p14="http://schemas.microsoft.com/office/powerpoint/2010/main" val="21703428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2583F-CF40-1341-A664-13FCA84441CA}" type="slidenum">
              <a:rPr lang="en-US"/>
              <a:pPr>
                <a:defRPr/>
              </a:pPr>
              <a:t>‹#›</a:t>
            </a:fld>
            <a:endParaRPr lang="en-US"/>
          </a:p>
        </p:txBody>
      </p:sp>
    </p:spTree>
    <p:extLst>
      <p:ext uri="{BB962C8B-B14F-4D97-AF65-F5344CB8AC3E}">
        <p14:creationId xmlns:p14="http://schemas.microsoft.com/office/powerpoint/2010/main" val="38452452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82AF57-07C0-C141-8D4C-897DA87BA696}" type="slidenum">
              <a:rPr lang="en-US"/>
              <a:pPr>
                <a:defRPr/>
              </a:pPr>
              <a:t>‹#›</a:t>
            </a:fld>
            <a:endParaRPr lang="en-US"/>
          </a:p>
        </p:txBody>
      </p:sp>
    </p:spTree>
    <p:extLst>
      <p:ext uri="{BB962C8B-B14F-4D97-AF65-F5344CB8AC3E}">
        <p14:creationId xmlns:p14="http://schemas.microsoft.com/office/powerpoint/2010/main" val="34464060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ADDA246-015C-8741-B665-2E7D3A920824}" type="slidenum">
              <a:rPr lang="en-US"/>
              <a:pPr>
                <a:defRPr/>
              </a:pPr>
              <a:t>‹#›</a:t>
            </a:fld>
            <a:endParaRPr lang="en-US"/>
          </a:p>
        </p:txBody>
      </p:sp>
    </p:spTree>
    <p:extLst>
      <p:ext uri="{BB962C8B-B14F-4D97-AF65-F5344CB8AC3E}">
        <p14:creationId xmlns:p14="http://schemas.microsoft.com/office/powerpoint/2010/main" val="7249096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5AEB4-E9AC-094C-9BDE-534794337E36}" type="slidenum">
              <a:rPr lang="en-US"/>
              <a:pPr>
                <a:defRPr/>
              </a:pPr>
              <a:t>‹#›</a:t>
            </a:fld>
            <a:endParaRPr lang="en-US"/>
          </a:p>
        </p:txBody>
      </p:sp>
    </p:spTree>
    <p:extLst>
      <p:ext uri="{BB962C8B-B14F-4D97-AF65-F5344CB8AC3E}">
        <p14:creationId xmlns:p14="http://schemas.microsoft.com/office/powerpoint/2010/main" val="12775773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FDD77C-9EBA-7D4E-A31E-C83E80BA2345}" type="slidenum">
              <a:rPr lang="en-US"/>
              <a:pPr>
                <a:defRPr/>
              </a:pPr>
              <a:t>‹#›</a:t>
            </a:fld>
            <a:endParaRPr lang="en-US"/>
          </a:p>
        </p:txBody>
      </p:sp>
    </p:spTree>
    <p:extLst>
      <p:ext uri="{BB962C8B-B14F-4D97-AF65-F5344CB8AC3E}">
        <p14:creationId xmlns:p14="http://schemas.microsoft.com/office/powerpoint/2010/main" val="1128367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164D8-78D0-E347-95CF-A8528A720B07}" type="slidenum">
              <a:rPr lang="en-US"/>
              <a:pPr>
                <a:defRPr/>
              </a:pPr>
              <a:t>‹#›</a:t>
            </a:fld>
            <a:endParaRPr lang="en-US"/>
          </a:p>
        </p:txBody>
      </p:sp>
    </p:spTree>
    <p:extLst>
      <p:ext uri="{BB962C8B-B14F-4D97-AF65-F5344CB8AC3E}">
        <p14:creationId xmlns:p14="http://schemas.microsoft.com/office/powerpoint/2010/main" val="1634762870"/>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392F8-5114-6C41-90F0-A54ACBF91428}" type="slidenum">
              <a:rPr lang="en-US"/>
              <a:pPr>
                <a:defRPr/>
              </a:pPr>
              <a:t>‹#›</a:t>
            </a:fld>
            <a:endParaRPr lang="en-US"/>
          </a:p>
        </p:txBody>
      </p:sp>
    </p:spTree>
    <p:extLst>
      <p:ext uri="{BB962C8B-B14F-4D97-AF65-F5344CB8AC3E}">
        <p14:creationId xmlns:p14="http://schemas.microsoft.com/office/powerpoint/2010/main" val="23001678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CC5C98-D3B9-1848-B3C1-6A53BAD2B719}" type="slidenum">
              <a:rPr lang="en-US"/>
              <a:pPr>
                <a:defRPr/>
              </a:pPr>
              <a:t>‹#›</a:t>
            </a:fld>
            <a:endParaRPr lang="en-US"/>
          </a:p>
        </p:txBody>
      </p:sp>
    </p:spTree>
    <p:extLst>
      <p:ext uri="{BB962C8B-B14F-4D97-AF65-F5344CB8AC3E}">
        <p14:creationId xmlns:p14="http://schemas.microsoft.com/office/powerpoint/2010/main" val="1622458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E6D529-AE20-864F-9DBB-F98C1C5741EF}" type="slidenum">
              <a:rPr lang="en-US"/>
              <a:pPr>
                <a:defRPr/>
              </a:pPr>
              <a:t>‹#›</a:t>
            </a:fld>
            <a:endParaRPr lang="en-US"/>
          </a:p>
        </p:txBody>
      </p:sp>
    </p:spTree>
    <p:extLst>
      <p:ext uri="{BB962C8B-B14F-4D97-AF65-F5344CB8AC3E}">
        <p14:creationId xmlns:p14="http://schemas.microsoft.com/office/powerpoint/2010/main" val="24674610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AB83C9-FD35-874C-9984-6A56167CA092}" type="slidenum">
              <a:rPr lang="en-US"/>
              <a:pPr>
                <a:defRPr/>
              </a:pPr>
              <a:t>‹#›</a:t>
            </a:fld>
            <a:endParaRPr lang="en-US"/>
          </a:p>
        </p:txBody>
      </p:sp>
    </p:spTree>
    <p:extLst>
      <p:ext uri="{BB962C8B-B14F-4D97-AF65-F5344CB8AC3E}">
        <p14:creationId xmlns:p14="http://schemas.microsoft.com/office/powerpoint/2010/main" val="18329133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784CDA-6A9A-AC46-AE06-74060C7B6CCD}" type="slidenum">
              <a:rPr lang="en-US"/>
              <a:pPr>
                <a:defRPr/>
              </a:pPr>
              <a:t>‹#›</a:t>
            </a:fld>
            <a:endParaRPr lang="en-US"/>
          </a:p>
        </p:txBody>
      </p:sp>
    </p:spTree>
    <p:extLst>
      <p:ext uri="{BB962C8B-B14F-4D97-AF65-F5344CB8AC3E}">
        <p14:creationId xmlns:p14="http://schemas.microsoft.com/office/powerpoint/2010/main" val="446541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5A5EC-B6F2-6A4B-9632-29DD2EA63924}" type="slidenum">
              <a:rPr lang="en-US"/>
              <a:pPr>
                <a:defRPr/>
              </a:pPr>
              <a:t>‹#›</a:t>
            </a:fld>
            <a:endParaRPr lang="en-US"/>
          </a:p>
        </p:txBody>
      </p:sp>
    </p:spTree>
    <p:extLst>
      <p:ext uri="{BB962C8B-B14F-4D97-AF65-F5344CB8AC3E}">
        <p14:creationId xmlns:p14="http://schemas.microsoft.com/office/powerpoint/2010/main" val="38623649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FD42F-7BE4-F94E-9E0F-F65842A7E806}" type="slidenum">
              <a:rPr lang="en-US"/>
              <a:pPr>
                <a:defRPr/>
              </a:pPr>
              <a:t>‹#›</a:t>
            </a:fld>
            <a:endParaRPr lang="en-US"/>
          </a:p>
        </p:txBody>
      </p:sp>
    </p:spTree>
    <p:extLst>
      <p:ext uri="{BB962C8B-B14F-4D97-AF65-F5344CB8AC3E}">
        <p14:creationId xmlns:p14="http://schemas.microsoft.com/office/powerpoint/2010/main" val="734463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1E13ED-9AA1-C64A-AFB5-43CF5889D357}" type="slidenum">
              <a:rPr lang="en-US"/>
              <a:pPr>
                <a:defRPr/>
              </a:pPr>
              <a:t>‹#›</a:t>
            </a:fld>
            <a:endParaRPr lang="en-US"/>
          </a:p>
        </p:txBody>
      </p:sp>
    </p:spTree>
    <p:extLst>
      <p:ext uri="{BB962C8B-B14F-4D97-AF65-F5344CB8AC3E}">
        <p14:creationId xmlns:p14="http://schemas.microsoft.com/office/powerpoint/2010/main" val="39812190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9F8EC7B-ED9A-DC49-8654-6A7318A20B49}" type="slidenum">
              <a:rPr lang="en-US"/>
              <a:pPr>
                <a:defRPr/>
              </a:pPr>
              <a:t>‹#›</a:t>
            </a:fld>
            <a:endParaRPr lang="en-US"/>
          </a:p>
        </p:txBody>
      </p:sp>
    </p:spTree>
    <p:extLst>
      <p:ext uri="{BB962C8B-B14F-4D97-AF65-F5344CB8AC3E}">
        <p14:creationId xmlns:p14="http://schemas.microsoft.com/office/powerpoint/2010/main" val="2531642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D768087-E839-9D49-A99E-7B5F697CD850}" type="slidenum">
              <a:rPr lang="en-US"/>
              <a:pPr>
                <a:defRPr/>
              </a:pPr>
              <a:t>‹#›</a:t>
            </a:fld>
            <a:endParaRPr lang="en-US"/>
          </a:p>
        </p:txBody>
      </p:sp>
    </p:spTree>
    <p:extLst>
      <p:ext uri="{BB962C8B-B14F-4D97-AF65-F5344CB8AC3E}">
        <p14:creationId xmlns:p14="http://schemas.microsoft.com/office/powerpoint/2010/main" val="2405866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3EBAF3-D47E-2545-87E0-02135A7765B3}" type="slidenum">
              <a:rPr lang="en-US"/>
              <a:pPr>
                <a:defRPr/>
              </a:pPr>
              <a:t>‹#›</a:t>
            </a:fld>
            <a:endParaRPr lang="en-US"/>
          </a:p>
        </p:txBody>
      </p:sp>
    </p:spTree>
    <p:extLst>
      <p:ext uri="{BB962C8B-B14F-4D97-AF65-F5344CB8AC3E}">
        <p14:creationId xmlns:p14="http://schemas.microsoft.com/office/powerpoint/2010/main" val="386662124"/>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A745C1B-0FCE-5B42-B844-F0E774496288}" type="slidenum">
              <a:rPr lang="en-US"/>
              <a:pPr>
                <a:defRPr/>
              </a:pPr>
              <a:t>‹#›</a:t>
            </a:fld>
            <a:endParaRPr lang="en-US"/>
          </a:p>
        </p:txBody>
      </p:sp>
    </p:spTree>
    <p:extLst>
      <p:ext uri="{BB962C8B-B14F-4D97-AF65-F5344CB8AC3E}">
        <p14:creationId xmlns:p14="http://schemas.microsoft.com/office/powerpoint/2010/main" val="4245596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72B3CD-BFD0-6140-B493-594FFAF5ED65}" type="slidenum">
              <a:rPr lang="en-US"/>
              <a:pPr>
                <a:defRPr/>
              </a:pPr>
              <a:t>‹#›</a:t>
            </a:fld>
            <a:endParaRPr lang="en-US"/>
          </a:p>
        </p:txBody>
      </p:sp>
    </p:spTree>
    <p:extLst>
      <p:ext uri="{BB962C8B-B14F-4D97-AF65-F5344CB8AC3E}">
        <p14:creationId xmlns:p14="http://schemas.microsoft.com/office/powerpoint/2010/main" val="737291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D3438F-A793-8C4A-8905-65062AD1F69C}" type="slidenum">
              <a:rPr lang="en-US"/>
              <a:pPr>
                <a:defRPr/>
              </a:pPr>
              <a:t>‹#›</a:t>
            </a:fld>
            <a:endParaRPr lang="en-US"/>
          </a:p>
        </p:txBody>
      </p:sp>
    </p:spTree>
    <p:extLst>
      <p:ext uri="{BB962C8B-B14F-4D97-AF65-F5344CB8AC3E}">
        <p14:creationId xmlns:p14="http://schemas.microsoft.com/office/powerpoint/2010/main" val="2874922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BD699E-DCFB-2C49-87D4-1606B7A78EC3}" type="slidenum">
              <a:rPr lang="en-US"/>
              <a:pPr>
                <a:defRPr/>
              </a:pPr>
              <a:t>‹#›</a:t>
            </a:fld>
            <a:endParaRPr lang="en-US"/>
          </a:p>
        </p:txBody>
      </p:sp>
    </p:spTree>
    <p:extLst>
      <p:ext uri="{BB962C8B-B14F-4D97-AF65-F5344CB8AC3E}">
        <p14:creationId xmlns:p14="http://schemas.microsoft.com/office/powerpoint/2010/main" val="24728342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7AACB2D-92E3-254C-A07A-2EFBE64CBDB0}" type="slidenum">
              <a:rPr lang="en-US"/>
              <a:pPr>
                <a:defRPr/>
              </a:pPr>
              <a:t>‹#›</a:t>
            </a:fld>
            <a:endParaRPr lang="en-US"/>
          </a:p>
        </p:txBody>
      </p:sp>
    </p:spTree>
    <p:extLst>
      <p:ext uri="{BB962C8B-B14F-4D97-AF65-F5344CB8AC3E}">
        <p14:creationId xmlns:p14="http://schemas.microsoft.com/office/powerpoint/2010/main" val="1491955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FDC2D2-464B-3047-A635-E8C852CAD73E}" type="slidenum">
              <a:rPr lang="en-US"/>
              <a:pPr>
                <a:defRPr/>
              </a:pPr>
              <a:t>‹#›</a:t>
            </a:fld>
            <a:endParaRPr lang="en-US"/>
          </a:p>
        </p:txBody>
      </p:sp>
    </p:spTree>
    <p:extLst>
      <p:ext uri="{BB962C8B-B14F-4D97-AF65-F5344CB8AC3E}">
        <p14:creationId xmlns:p14="http://schemas.microsoft.com/office/powerpoint/2010/main" val="3729346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5BF8B65-61E3-D64C-A74F-451C7CCC0C77}" type="slidenum">
              <a:rPr lang="en-US"/>
              <a:pPr>
                <a:defRPr/>
              </a:pPr>
              <a:t>‹#›</a:t>
            </a:fld>
            <a:endParaRPr lang="en-US"/>
          </a:p>
        </p:txBody>
      </p:sp>
    </p:spTree>
    <p:extLst>
      <p:ext uri="{BB962C8B-B14F-4D97-AF65-F5344CB8AC3E}">
        <p14:creationId xmlns:p14="http://schemas.microsoft.com/office/powerpoint/2010/main" val="3900553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744939D-EECD-3D4D-B9E2-44A781BBB8D3}" type="slidenum">
              <a:rPr lang="en-US"/>
              <a:pPr>
                <a:defRPr/>
              </a:pPr>
              <a:t>‹#›</a:t>
            </a:fld>
            <a:endParaRPr lang="en-US"/>
          </a:p>
        </p:txBody>
      </p:sp>
    </p:spTree>
    <p:extLst>
      <p:ext uri="{BB962C8B-B14F-4D97-AF65-F5344CB8AC3E}">
        <p14:creationId xmlns:p14="http://schemas.microsoft.com/office/powerpoint/2010/main" val="6970754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366304D-9DEA-2B46-BEDC-81F52117F8D0}" type="slidenum">
              <a:rPr lang="en-US"/>
              <a:pPr>
                <a:defRPr/>
              </a:pPr>
              <a:t>‹#›</a:t>
            </a:fld>
            <a:endParaRPr lang="en-US"/>
          </a:p>
        </p:txBody>
      </p:sp>
    </p:spTree>
    <p:extLst>
      <p:ext uri="{BB962C8B-B14F-4D97-AF65-F5344CB8AC3E}">
        <p14:creationId xmlns:p14="http://schemas.microsoft.com/office/powerpoint/2010/main" val="16076340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9F1EED8B-0682-4144-B956-CEDE5EE828DB}" type="slidenum">
              <a:rPr lang="en-US"/>
              <a:pPr>
                <a:defRPr/>
              </a:pPr>
              <a:t>‹#›</a:t>
            </a:fld>
            <a:endParaRPr lang="en-US"/>
          </a:p>
        </p:txBody>
      </p:sp>
    </p:spTree>
    <p:extLst>
      <p:ext uri="{BB962C8B-B14F-4D97-AF65-F5344CB8AC3E}">
        <p14:creationId xmlns:p14="http://schemas.microsoft.com/office/powerpoint/2010/main" val="24035331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0FAE17-FB72-A24C-AEA3-6AAE4351FEC5}" type="slidenum">
              <a:rPr lang="en-US"/>
              <a:pPr>
                <a:defRPr/>
              </a:pPr>
              <a:t>‹#›</a:t>
            </a:fld>
            <a:endParaRPr lang="en-US"/>
          </a:p>
        </p:txBody>
      </p:sp>
    </p:spTree>
    <p:extLst>
      <p:ext uri="{BB962C8B-B14F-4D97-AF65-F5344CB8AC3E}">
        <p14:creationId xmlns:p14="http://schemas.microsoft.com/office/powerpoint/2010/main" val="678239635"/>
      </p:ext>
    </p:extLst>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BEEAAD6-FD61-594D-A146-C06D1B933A67}" type="slidenum">
              <a:rPr lang="en-US"/>
              <a:pPr>
                <a:defRPr/>
              </a:pPr>
              <a:t>‹#›</a:t>
            </a:fld>
            <a:endParaRPr lang="en-US"/>
          </a:p>
        </p:txBody>
      </p:sp>
    </p:spTree>
    <p:extLst>
      <p:ext uri="{BB962C8B-B14F-4D97-AF65-F5344CB8AC3E}">
        <p14:creationId xmlns:p14="http://schemas.microsoft.com/office/powerpoint/2010/main" val="3738293387"/>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A174B90-A86C-2E4E-8DC9-A24F07C6DB24}" type="slidenum">
              <a:rPr lang="en-US"/>
              <a:pPr>
                <a:defRPr/>
              </a:pPr>
              <a:t>‹#›</a:t>
            </a:fld>
            <a:endParaRPr lang="en-US"/>
          </a:p>
        </p:txBody>
      </p:sp>
    </p:spTree>
    <p:extLst>
      <p:ext uri="{BB962C8B-B14F-4D97-AF65-F5344CB8AC3E}">
        <p14:creationId xmlns:p14="http://schemas.microsoft.com/office/powerpoint/2010/main" val="371165340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13729D0D-ABC1-DB43-96DB-D7B86934E150}" type="slidenum">
              <a:rPr lang="en-US"/>
              <a:pPr>
                <a:defRPr/>
              </a:pPr>
              <a:t>‹#›</a:t>
            </a:fld>
            <a:endParaRPr lang="en-US"/>
          </a:p>
        </p:txBody>
      </p:sp>
    </p:spTree>
    <p:extLst>
      <p:ext uri="{BB962C8B-B14F-4D97-AF65-F5344CB8AC3E}">
        <p14:creationId xmlns:p14="http://schemas.microsoft.com/office/powerpoint/2010/main" val="210442909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A1652D06-C01F-1944-97AF-0CFCF99786DC}" type="slidenum">
              <a:rPr lang="en-US"/>
              <a:pPr>
                <a:defRPr/>
              </a:pPr>
              <a:t>‹#›</a:t>
            </a:fld>
            <a:endParaRPr lang="en-US"/>
          </a:p>
        </p:txBody>
      </p:sp>
    </p:spTree>
    <p:extLst>
      <p:ext uri="{BB962C8B-B14F-4D97-AF65-F5344CB8AC3E}">
        <p14:creationId xmlns:p14="http://schemas.microsoft.com/office/powerpoint/2010/main" val="158771599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AE246DF3-367C-7F47-97A8-C7E398FD2B23}" type="slidenum">
              <a:rPr lang="en-US"/>
              <a:pPr>
                <a:defRPr/>
              </a:pPr>
              <a:t>‹#›</a:t>
            </a:fld>
            <a:endParaRPr lang="en-US"/>
          </a:p>
        </p:txBody>
      </p:sp>
    </p:spTree>
    <p:extLst>
      <p:ext uri="{BB962C8B-B14F-4D97-AF65-F5344CB8AC3E}">
        <p14:creationId xmlns:p14="http://schemas.microsoft.com/office/powerpoint/2010/main" val="348145162"/>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E2E7BB2E-BDA1-964A-AF5D-05BF0BA04B9C}" type="slidenum">
              <a:rPr lang="en-US"/>
              <a:pPr>
                <a:defRPr/>
              </a:pPr>
              <a:t>‹#›</a:t>
            </a:fld>
            <a:endParaRPr lang="en-US"/>
          </a:p>
        </p:txBody>
      </p:sp>
    </p:spTree>
    <p:extLst>
      <p:ext uri="{BB962C8B-B14F-4D97-AF65-F5344CB8AC3E}">
        <p14:creationId xmlns:p14="http://schemas.microsoft.com/office/powerpoint/2010/main" val="573764675"/>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12D2EC3-14CD-5E44-B5B2-70783AD0213A}" type="slidenum">
              <a:rPr lang="en-US"/>
              <a:pPr>
                <a:defRPr/>
              </a:pPr>
              <a:t>‹#›</a:t>
            </a:fld>
            <a:endParaRPr lang="en-US"/>
          </a:p>
        </p:txBody>
      </p:sp>
    </p:spTree>
    <p:extLst>
      <p:ext uri="{BB962C8B-B14F-4D97-AF65-F5344CB8AC3E}">
        <p14:creationId xmlns:p14="http://schemas.microsoft.com/office/powerpoint/2010/main" val="385293829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D7B01707-CCCF-7645-844C-D80753D7B8F4}" type="slidenum">
              <a:rPr lang="en-US"/>
              <a:pPr>
                <a:defRPr/>
              </a:pPr>
              <a:t>‹#›</a:t>
            </a:fld>
            <a:endParaRPr lang="en-US"/>
          </a:p>
        </p:txBody>
      </p:sp>
    </p:spTree>
    <p:extLst>
      <p:ext uri="{BB962C8B-B14F-4D97-AF65-F5344CB8AC3E}">
        <p14:creationId xmlns:p14="http://schemas.microsoft.com/office/powerpoint/2010/main" val="206499130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A01DF27B-C383-BB4C-928F-5EBA59623A71}" type="slidenum">
              <a:rPr lang="en-US"/>
              <a:pPr>
                <a:defRPr/>
              </a:pPr>
              <a:t>‹#›</a:t>
            </a:fld>
            <a:endParaRPr lang="en-US"/>
          </a:p>
        </p:txBody>
      </p:sp>
    </p:spTree>
    <p:extLst>
      <p:ext uri="{BB962C8B-B14F-4D97-AF65-F5344CB8AC3E}">
        <p14:creationId xmlns:p14="http://schemas.microsoft.com/office/powerpoint/2010/main" val="313407062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F64D55CC-CD1D-CA48-A5D8-4C1EDD345EFB}" type="slidenum">
              <a:rPr lang="en-US"/>
              <a:pPr>
                <a:defRPr/>
              </a:pPr>
              <a:t>‹#›</a:t>
            </a:fld>
            <a:endParaRPr lang="en-US"/>
          </a:p>
        </p:txBody>
      </p:sp>
    </p:spTree>
    <p:extLst>
      <p:ext uri="{BB962C8B-B14F-4D97-AF65-F5344CB8AC3E}">
        <p14:creationId xmlns:p14="http://schemas.microsoft.com/office/powerpoint/2010/main" val="325124764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9707E-4C56-AE4E-B47A-49AC628C3C6F}" type="slidenum">
              <a:rPr lang="en-US"/>
              <a:pPr>
                <a:defRPr/>
              </a:pPr>
              <a:t>‹#›</a:t>
            </a:fld>
            <a:endParaRPr lang="en-US"/>
          </a:p>
        </p:txBody>
      </p:sp>
    </p:spTree>
    <p:extLst>
      <p:ext uri="{BB962C8B-B14F-4D97-AF65-F5344CB8AC3E}">
        <p14:creationId xmlns:p14="http://schemas.microsoft.com/office/powerpoint/2010/main" val="1440774595"/>
      </p:ext>
    </p:extLst>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D0F4-BF24-0046-9E81-8C7B3F19D3BA}" type="slidenum">
              <a:rPr lang="en-US"/>
              <a:pPr>
                <a:defRPr/>
              </a:pPr>
              <a:t>‹#›</a:t>
            </a:fld>
            <a:endParaRPr lang="en-US"/>
          </a:p>
        </p:txBody>
      </p:sp>
    </p:spTree>
    <p:extLst>
      <p:ext uri="{BB962C8B-B14F-4D97-AF65-F5344CB8AC3E}">
        <p14:creationId xmlns:p14="http://schemas.microsoft.com/office/powerpoint/2010/main" val="5215477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52A02D-12FB-1049-A94D-2D6E98D31970}" type="slidenum">
              <a:rPr lang="en-US"/>
              <a:pPr>
                <a:defRPr/>
              </a:pPr>
              <a:t>‹#›</a:t>
            </a:fld>
            <a:endParaRPr lang="en-US"/>
          </a:p>
        </p:txBody>
      </p:sp>
    </p:spTree>
    <p:extLst>
      <p:ext uri="{BB962C8B-B14F-4D97-AF65-F5344CB8AC3E}">
        <p14:creationId xmlns:p14="http://schemas.microsoft.com/office/powerpoint/2010/main" val="2380422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B8BCF6-3C91-7F4B-9625-C520ADBBE05D}" type="slidenum">
              <a:rPr lang="en-US"/>
              <a:pPr>
                <a:defRPr/>
              </a:pPr>
              <a:t>‹#›</a:t>
            </a:fld>
            <a:endParaRPr lang="en-US"/>
          </a:p>
        </p:txBody>
      </p:sp>
    </p:spTree>
    <p:extLst>
      <p:ext uri="{BB962C8B-B14F-4D97-AF65-F5344CB8AC3E}">
        <p14:creationId xmlns:p14="http://schemas.microsoft.com/office/powerpoint/2010/main" val="3064610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422DAA-7BE1-7E45-AEB1-55E4BFD1F18B}" type="slidenum">
              <a:rPr lang="en-US"/>
              <a:pPr>
                <a:defRPr/>
              </a:pPr>
              <a:t>‹#›</a:t>
            </a:fld>
            <a:endParaRPr lang="en-US"/>
          </a:p>
        </p:txBody>
      </p:sp>
    </p:spTree>
    <p:extLst>
      <p:ext uri="{BB962C8B-B14F-4D97-AF65-F5344CB8AC3E}">
        <p14:creationId xmlns:p14="http://schemas.microsoft.com/office/powerpoint/2010/main" val="36892037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3BCEBB-4E9C-6F41-AD6F-20D3EE5F3BEF}" type="slidenum">
              <a:rPr lang="en-US"/>
              <a:pPr>
                <a:defRPr/>
              </a:pPr>
              <a:t>‹#›</a:t>
            </a:fld>
            <a:endParaRPr lang="en-US"/>
          </a:p>
        </p:txBody>
      </p:sp>
    </p:spTree>
    <p:extLst>
      <p:ext uri="{BB962C8B-B14F-4D97-AF65-F5344CB8AC3E}">
        <p14:creationId xmlns:p14="http://schemas.microsoft.com/office/powerpoint/2010/main" val="12499143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E5C96-10CD-1841-AD05-C6B8B0AD2FDA}" type="slidenum">
              <a:rPr lang="en-US"/>
              <a:pPr>
                <a:defRPr/>
              </a:pPr>
              <a:t>‹#›</a:t>
            </a:fld>
            <a:endParaRPr lang="en-US"/>
          </a:p>
        </p:txBody>
      </p:sp>
    </p:spTree>
    <p:extLst>
      <p:ext uri="{BB962C8B-B14F-4D97-AF65-F5344CB8AC3E}">
        <p14:creationId xmlns:p14="http://schemas.microsoft.com/office/powerpoint/2010/main" val="25956234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59282A-B41C-8547-ADD3-43204885F9BB}" type="slidenum">
              <a:rPr lang="en-US"/>
              <a:pPr>
                <a:defRPr/>
              </a:pPr>
              <a:t>‹#›</a:t>
            </a:fld>
            <a:endParaRPr lang="en-US"/>
          </a:p>
        </p:txBody>
      </p:sp>
    </p:spTree>
    <p:extLst>
      <p:ext uri="{BB962C8B-B14F-4D97-AF65-F5344CB8AC3E}">
        <p14:creationId xmlns:p14="http://schemas.microsoft.com/office/powerpoint/2010/main" val="16837031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3C567A-7ED3-3A48-B6C9-9F7C5368872A}" type="slidenum">
              <a:rPr lang="en-US"/>
              <a:pPr>
                <a:defRPr/>
              </a:pPr>
              <a:t>‹#›</a:t>
            </a:fld>
            <a:endParaRPr lang="en-US"/>
          </a:p>
        </p:txBody>
      </p:sp>
    </p:spTree>
    <p:extLst>
      <p:ext uri="{BB962C8B-B14F-4D97-AF65-F5344CB8AC3E}">
        <p14:creationId xmlns:p14="http://schemas.microsoft.com/office/powerpoint/2010/main" val="20051146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10BB5E-2EDC-FE4A-8FB3-B7FF2292E0C5}" type="slidenum">
              <a:rPr lang="en-US"/>
              <a:pPr>
                <a:defRPr/>
              </a:pPr>
              <a:t>‹#›</a:t>
            </a:fld>
            <a:endParaRPr lang="en-US"/>
          </a:p>
        </p:txBody>
      </p:sp>
    </p:spTree>
    <p:extLst>
      <p:ext uri="{BB962C8B-B14F-4D97-AF65-F5344CB8AC3E}">
        <p14:creationId xmlns:p14="http://schemas.microsoft.com/office/powerpoint/2010/main" val="25237794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92F2A2-567F-6B49-9C34-34DBB662A24E}" type="slidenum">
              <a:rPr lang="en-US"/>
              <a:pPr>
                <a:defRPr/>
              </a:pPr>
              <a:t>‹#›</a:t>
            </a:fld>
            <a:endParaRPr lang="en-US"/>
          </a:p>
        </p:txBody>
      </p:sp>
    </p:spTree>
    <p:extLst>
      <p:ext uri="{BB962C8B-B14F-4D97-AF65-F5344CB8AC3E}">
        <p14:creationId xmlns:p14="http://schemas.microsoft.com/office/powerpoint/2010/main" val="292230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FEB4D-C7EF-B842-9E64-49CDA99DB8CD}" type="slidenum">
              <a:rPr lang="en-US"/>
              <a:pPr>
                <a:defRPr/>
              </a:pPr>
              <a:t>‹#›</a:t>
            </a:fld>
            <a:endParaRPr lang="en-US"/>
          </a:p>
        </p:txBody>
      </p:sp>
    </p:spTree>
    <p:extLst>
      <p:ext uri="{BB962C8B-B14F-4D97-AF65-F5344CB8AC3E}">
        <p14:creationId xmlns:p14="http://schemas.microsoft.com/office/powerpoint/2010/main" val="3142049837"/>
      </p:ext>
    </p:extLst>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F0F67-B0FD-BC46-9790-0AB4064FE90B}" type="slidenum">
              <a:rPr lang="en-US"/>
              <a:pPr>
                <a:defRPr/>
              </a:pPr>
              <a:t>‹#›</a:t>
            </a:fld>
            <a:endParaRPr lang="en-US"/>
          </a:p>
        </p:txBody>
      </p:sp>
    </p:spTree>
    <p:extLst>
      <p:ext uri="{BB962C8B-B14F-4D97-AF65-F5344CB8AC3E}">
        <p14:creationId xmlns:p14="http://schemas.microsoft.com/office/powerpoint/2010/main" val="6056926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smtClean="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C476BD-EAF3-FA4E-8F85-C72B8A42970D}" type="slidenum">
              <a:rPr lang="en-US"/>
              <a:pPr>
                <a:defRPr/>
              </a:pPr>
              <a:t>‹#›</a:t>
            </a:fld>
            <a:endParaRPr lang="en-US"/>
          </a:p>
        </p:txBody>
      </p:sp>
    </p:spTree>
    <p:extLst>
      <p:ext uri="{BB962C8B-B14F-4D97-AF65-F5344CB8AC3E}">
        <p14:creationId xmlns:p14="http://schemas.microsoft.com/office/powerpoint/2010/main" val="14124976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EAD5B0-F753-494F-8DC0-153029C0A3E2}" type="slidenum">
              <a:rPr lang="en-US"/>
              <a:pPr>
                <a:defRPr/>
              </a:pPr>
              <a:t>‹#›</a:t>
            </a:fld>
            <a:endParaRPr lang="en-US"/>
          </a:p>
        </p:txBody>
      </p:sp>
    </p:spTree>
    <p:extLst>
      <p:ext uri="{BB962C8B-B14F-4D97-AF65-F5344CB8AC3E}">
        <p14:creationId xmlns:p14="http://schemas.microsoft.com/office/powerpoint/2010/main" val="3072426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7BB8B5-3867-824E-A386-189358A6C983}" type="slidenum">
              <a:rPr lang="en-US"/>
              <a:pPr>
                <a:defRPr/>
              </a:pPr>
              <a:t>‹#›</a:t>
            </a:fld>
            <a:endParaRPr lang="en-US"/>
          </a:p>
        </p:txBody>
      </p:sp>
    </p:spTree>
    <p:extLst>
      <p:ext uri="{BB962C8B-B14F-4D97-AF65-F5344CB8AC3E}">
        <p14:creationId xmlns:p14="http://schemas.microsoft.com/office/powerpoint/2010/main" val="12364558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0FDE37-6801-F945-8F39-22F5683EBF3E}" type="slidenum">
              <a:rPr lang="en-US"/>
              <a:pPr>
                <a:defRPr/>
              </a:pPr>
              <a:t>‹#›</a:t>
            </a:fld>
            <a:endParaRPr lang="en-US"/>
          </a:p>
        </p:txBody>
      </p:sp>
    </p:spTree>
    <p:extLst>
      <p:ext uri="{BB962C8B-B14F-4D97-AF65-F5344CB8AC3E}">
        <p14:creationId xmlns:p14="http://schemas.microsoft.com/office/powerpoint/2010/main" val="2981036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6A982A-2B9D-CA41-80FF-C84DA392A684}" type="slidenum">
              <a:rPr lang="en-US"/>
              <a:pPr>
                <a:defRPr/>
              </a:pPr>
              <a:t>‹#›</a:t>
            </a:fld>
            <a:endParaRPr lang="en-US"/>
          </a:p>
        </p:txBody>
      </p:sp>
    </p:spTree>
    <p:extLst>
      <p:ext uri="{BB962C8B-B14F-4D97-AF65-F5344CB8AC3E}">
        <p14:creationId xmlns:p14="http://schemas.microsoft.com/office/powerpoint/2010/main" val="30650158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B59B0B-6F45-364C-896D-592D9647D029}" type="slidenum">
              <a:rPr lang="en-US"/>
              <a:pPr>
                <a:defRPr/>
              </a:pPr>
              <a:t>‹#›</a:t>
            </a:fld>
            <a:endParaRPr lang="en-US"/>
          </a:p>
        </p:txBody>
      </p:sp>
    </p:spTree>
    <p:extLst>
      <p:ext uri="{BB962C8B-B14F-4D97-AF65-F5344CB8AC3E}">
        <p14:creationId xmlns:p14="http://schemas.microsoft.com/office/powerpoint/2010/main" val="39001154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18E930-6BD4-FF42-AEBE-5D891616F280}" type="slidenum">
              <a:rPr lang="en-US"/>
              <a:pPr>
                <a:defRPr/>
              </a:pPr>
              <a:t>‹#›</a:t>
            </a:fld>
            <a:endParaRPr lang="en-US"/>
          </a:p>
        </p:txBody>
      </p:sp>
    </p:spTree>
    <p:extLst>
      <p:ext uri="{BB962C8B-B14F-4D97-AF65-F5344CB8AC3E}">
        <p14:creationId xmlns:p14="http://schemas.microsoft.com/office/powerpoint/2010/main" val="944404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9139D-08E7-444D-AF68-F2C55CD6C66B}" type="slidenum">
              <a:rPr lang="en-US"/>
              <a:pPr>
                <a:defRPr/>
              </a:pPr>
              <a:t>‹#›</a:t>
            </a:fld>
            <a:endParaRPr lang="en-US"/>
          </a:p>
        </p:txBody>
      </p:sp>
    </p:spTree>
    <p:extLst>
      <p:ext uri="{BB962C8B-B14F-4D97-AF65-F5344CB8AC3E}">
        <p14:creationId xmlns:p14="http://schemas.microsoft.com/office/powerpoint/2010/main" val="36817578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7366C4-117F-9A41-851D-B3D81CCDCD12}" type="slidenum">
              <a:rPr lang="en-US"/>
              <a:pPr>
                <a:defRPr/>
              </a:pPr>
              <a:t>‹#›</a:t>
            </a:fld>
            <a:endParaRPr lang="en-US"/>
          </a:p>
        </p:txBody>
      </p:sp>
    </p:spTree>
    <p:extLst>
      <p:ext uri="{BB962C8B-B14F-4D97-AF65-F5344CB8AC3E}">
        <p14:creationId xmlns:p14="http://schemas.microsoft.com/office/powerpoint/2010/main" val="386642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FA1F52-0301-5A43-A2AB-D03C0C3B9918}" type="slidenum">
              <a:rPr lang="en-US"/>
              <a:pPr>
                <a:defRPr/>
              </a:pPr>
              <a:t>‹#›</a:t>
            </a:fld>
            <a:endParaRPr lang="en-US"/>
          </a:p>
        </p:txBody>
      </p:sp>
    </p:spTree>
    <p:extLst>
      <p:ext uri="{BB962C8B-B14F-4D97-AF65-F5344CB8AC3E}">
        <p14:creationId xmlns:p14="http://schemas.microsoft.com/office/powerpoint/2010/main" val="3366474699"/>
      </p:ext>
    </p:extLst>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B825C8-AAFE-3C44-B3EB-9713D081FCEF}" type="slidenum">
              <a:rPr lang="en-US"/>
              <a:pPr>
                <a:defRPr/>
              </a:pPr>
              <a:t>‹#›</a:t>
            </a:fld>
            <a:endParaRPr lang="en-US"/>
          </a:p>
        </p:txBody>
      </p:sp>
    </p:spTree>
    <p:extLst>
      <p:ext uri="{BB962C8B-B14F-4D97-AF65-F5344CB8AC3E}">
        <p14:creationId xmlns:p14="http://schemas.microsoft.com/office/powerpoint/2010/main" val="35104092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FB0716-6DBD-2548-9E8E-A26A5A1EBA9B}" type="slidenum">
              <a:rPr lang="en-US"/>
              <a:pPr>
                <a:defRPr/>
              </a:pPr>
              <a:t>‹#›</a:t>
            </a:fld>
            <a:endParaRPr lang="en-US"/>
          </a:p>
        </p:txBody>
      </p:sp>
    </p:spTree>
    <p:extLst>
      <p:ext uri="{BB962C8B-B14F-4D97-AF65-F5344CB8AC3E}">
        <p14:creationId xmlns:p14="http://schemas.microsoft.com/office/powerpoint/2010/main" val="2996615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FEC759AF-081B-DD41-BB5D-AE61A649332B}" type="slidenum">
              <a:rPr lang="en-US"/>
              <a:pPr>
                <a:defRPr/>
              </a:pPr>
              <a:t>‹#›</a:t>
            </a:fld>
            <a:endParaRPr lang="en-US"/>
          </a:p>
        </p:txBody>
      </p:sp>
    </p:spTree>
    <p:extLst>
      <p:ext uri="{BB962C8B-B14F-4D97-AF65-F5344CB8AC3E}">
        <p14:creationId xmlns:p14="http://schemas.microsoft.com/office/powerpoint/2010/main" val="3109144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B51E8345-E2C1-CB49-8E60-F5EC4F5468FB}" type="slidenum">
              <a:rPr lang="en-US"/>
              <a:pPr>
                <a:defRPr/>
              </a:pPr>
              <a:t>‹#›</a:t>
            </a:fld>
            <a:endParaRPr lang="en-US"/>
          </a:p>
        </p:txBody>
      </p:sp>
    </p:spTree>
    <p:extLst>
      <p:ext uri="{BB962C8B-B14F-4D97-AF65-F5344CB8AC3E}">
        <p14:creationId xmlns:p14="http://schemas.microsoft.com/office/powerpoint/2010/main" val="22075113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AEED098-99E2-244B-B10F-A598E8E3325B}" type="slidenum">
              <a:rPr lang="en-US"/>
              <a:pPr>
                <a:defRPr/>
              </a:pPr>
              <a:t>‹#›</a:t>
            </a:fld>
            <a:endParaRPr lang="en-US"/>
          </a:p>
        </p:txBody>
      </p:sp>
    </p:spTree>
    <p:extLst>
      <p:ext uri="{BB962C8B-B14F-4D97-AF65-F5344CB8AC3E}">
        <p14:creationId xmlns:p14="http://schemas.microsoft.com/office/powerpoint/2010/main" val="39493353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5AE8CB0-3C6A-E545-9275-8F98750FFA48}" type="slidenum">
              <a:rPr lang="en-US"/>
              <a:pPr>
                <a:defRPr/>
              </a:pPr>
              <a:t>‹#›</a:t>
            </a:fld>
            <a:endParaRPr lang="en-US"/>
          </a:p>
        </p:txBody>
      </p:sp>
    </p:spTree>
    <p:extLst>
      <p:ext uri="{BB962C8B-B14F-4D97-AF65-F5344CB8AC3E}">
        <p14:creationId xmlns:p14="http://schemas.microsoft.com/office/powerpoint/2010/main" val="26411305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E7553837-37A6-8D44-A9FC-1F401C8729A2}" type="slidenum">
              <a:rPr lang="en-US"/>
              <a:pPr>
                <a:defRPr/>
              </a:pPr>
              <a:t>‹#›</a:t>
            </a:fld>
            <a:endParaRPr lang="en-US"/>
          </a:p>
        </p:txBody>
      </p:sp>
    </p:spTree>
    <p:extLst>
      <p:ext uri="{BB962C8B-B14F-4D97-AF65-F5344CB8AC3E}">
        <p14:creationId xmlns:p14="http://schemas.microsoft.com/office/powerpoint/2010/main" val="20407285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DE84DA5F-39D5-A546-98A8-C6BD73DDA346}" type="slidenum">
              <a:rPr lang="en-US"/>
              <a:pPr>
                <a:defRPr/>
              </a:pPr>
              <a:t>‹#›</a:t>
            </a:fld>
            <a:endParaRPr lang="en-US"/>
          </a:p>
        </p:txBody>
      </p:sp>
    </p:spTree>
    <p:extLst>
      <p:ext uri="{BB962C8B-B14F-4D97-AF65-F5344CB8AC3E}">
        <p14:creationId xmlns:p14="http://schemas.microsoft.com/office/powerpoint/2010/main" val="20253113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0C989AF8-CBA7-444A-8E16-A9E5B5A40108}" type="slidenum">
              <a:rPr lang="en-US"/>
              <a:pPr>
                <a:defRPr/>
              </a:pPr>
              <a:t>‹#›</a:t>
            </a:fld>
            <a:endParaRPr lang="en-US"/>
          </a:p>
        </p:txBody>
      </p:sp>
    </p:spTree>
    <p:extLst>
      <p:ext uri="{BB962C8B-B14F-4D97-AF65-F5344CB8AC3E}">
        <p14:creationId xmlns:p14="http://schemas.microsoft.com/office/powerpoint/2010/main" val="39376185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FE8D3AD-D6BC-C54A-92F0-FF5F2D4B9738}" type="slidenum">
              <a:rPr lang="en-US"/>
              <a:pPr>
                <a:defRPr/>
              </a:pPr>
              <a:t>‹#›</a:t>
            </a:fld>
            <a:endParaRPr lang="en-US"/>
          </a:p>
        </p:txBody>
      </p:sp>
    </p:spTree>
    <p:extLst>
      <p:ext uri="{BB962C8B-B14F-4D97-AF65-F5344CB8AC3E}">
        <p14:creationId xmlns:p14="http://schemas.microsoft.com/office/powerpoint/2010/main" val="3227927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53D1D4-9226-5946-BE2B-38C64B8571CC}" type="slidenum">
              <a:rPr lang="en-US"/>
              <a:pPr>
                <a:defRPr/>
              </a:pPr>
              <a:t>‹#›</a:t>
            </a:fld>
            <a:endParaRPr lang="en-US"/>
          </a:p>
        </p:txBody>
      </p:sp>
    </p:spTree>
    <p:extLst>
      <p:ext uri="{BB962C8B-B14F-4D97-AF65-F5344CB8AC3E}">
        <p14:creationId xmlns:p14="http://schemas.microsoft.com/office/powerpoint/2010/main" val="3335053536"/>
      </p:ext>
    </p:extLst>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CE6C7D1F-6ED1-B24B-BBDF-338FA4978E33}" type="slidenum">
              <a:rPr lang="en-US"/>
              <a:pPr>
                <a:defRPr/>
              </a:pPr>
              <a:t>‹#›</a:t>
            </a:fld>
            <a:endParaRPr lang="en-US"/>
          </a:p>
        </p:txBody>
      </p:sp>
    </p:spTree>
    <p:extLst>
      <p:ext uri="{BB962C8B-B14F-4D97-AF65-F5344CB8AC3E}">
        <p14:creationId xmlns:p14="http://schemas.microsoft.com/office/powerpoint/2010/main" val="27209587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0E9DC9B-E26C-2141-A4CD-1888D500B3A2}" type="slidenum">
              <a:rPr lang="en-US"/>
              <a:pPr>
                <a:defRPr/>
              </a:pPr>
              <a:t>‹#›</a:t>
            </a:fld>
            <a:endParaRPr lang="en-US"/>
          </a:p>
        </p:txBody>
      </p:sp>
    </p:spTree>
    <p:extLst>
      <p:ext uri="{BB962C8B-B14F-4D97-AF65-F5344CB8AC3E}">
        <p14:creationId xmlns:p14="http://schemas.microsoft.com/office/powerpoint/2010/main" val="3906402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406C26EB-3442-3A4D-925C-F273C29F2C5C}" type="slidenum">
              <a:rPr lang="en-US"/>
              <a:pPr>
                <a:defRPr/>
              </a:pPr>
              <a:t>‹#›</a:t>
            </a:fld>
            <a:endParaRPr lang="en-US"/>
          </a:p>
        </p:txBody>
      </p:sp>
    </p:spTree>
    <p:extLst>
      <p:ext uri="{BB962C8B-B14F-4D97-AF65-F5344CB8AC3E}">
        <p14:creationId xmlns:p14="http://schemas.microsoft.com/office/powerpoint/2010/main" val="37574043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9376258-1B9A-E540-AAE3-39ECE9217127}" type="slidenum">
              <a:rPr lang="en-US"/>
              <a:pPr>
                <a:defRPr/>
              </a:pPr>
              <a:t>‹#›</a:t>
            </a:fld>
            <a:endParaRPr lang="en-US"/>
          </a:p>
        </p:txBody>
      </p:sp>
    </p:spTree>
    <p:extLst>
      <p:ext uri="{BB962C8B-B14F-4D97-AF65-F5344CB8AC3E}">
        <p14:creationId xmlns:p14="http://schemas.microsoft.com/office/powerpoint/2010/main" val="39811137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991877F-095E-E54C-9670-2AEBC362B08D}" type="slidenum">
              <a:rPr lang="en-US"/>
              <a:pPr>
                <a:defRPr/>
              </a:pPr>
              <a:t>‹#›</a:t>
            </a:fld>
            <a:endParaRPr lang="en-US"/>
          </a:p>
        </p:txBody>
      </p:sp>
    </p:spTree>
    <p:extLst>
      <p:ext uri="{BB962C8B-B14F-4D97-AF65-F5344CB8AC3E}">
        <p14:creationId xmlns:p14="http://schemas.microsoft.com/office/powerpoint/2010/main" val="16898323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FCFF0C2-961C-964A-A146-1AFF6D281CC4}" type="slidenum">
              <a:rPr lang="en-US"/>
              <a:pPr>
                <a:defRPr/>
              </a:pPr>
              <a:t>‹#›</a:t>
            </a:fld>
            <a:endParaRPr lang="en-US"/>
          </a:p>
        </p:txBody>
      </p:sp>
    </p:spTree>
    <p:extLst>
      <p:ext uri="{BB962C8B-B14F-4D97-AF65-F5344CB8AC3E}">
        <p14:creationId xmlns:p14="http://schemas.microsoft.com/office/powerpoint/2010/main" val="25201970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591F127-27C3-B24B-A090-7A96A8192B77}" type="slidenum">
              <a:rPr lang="en-US"/>
              <a:pPr>
                <a:defRPr/>
              </a:pPr>
              <a:t>‹#›</a:t>
            </a:fld>
            <a:endParaRPr lang="en-US"/>
          </a:p>
        </p:txBody>
      </p:sp>
    </p:spTree>
    <p:extLst>
      <p:ext uri="{BB962C8B-B14F-4D97-AF65-F5344CB8AC3E}">
        <p14:creationId xmlns:p14="http://schemas.microsoft.com/office/powerpoint/2010/main" val="7769715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CE3FF0-A504-6E4C-8A39-E2D11336C900}" type="slidenum">
              <a:rPr lang="en-US"/>
              <a:pPr>
                <a:defRPr/>
              </a:pPr>
              <a:t>‹#›</a:t>
            </a:fld>
            <a:endParaRPr lang="en-US"/>
          </a:p>
        </p:txBody>
      </p:sp>
    </p:spTree>
    <p:extLst>
      <p:ext uri="{BB962C8B-B14F-4D97-AF65-F5344CB8AC3E}">
        <p14:creationId xmlns:p14="http://schemas.microsoft.com/office/powerpoint/2010/main" val="37686266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7F72A02-10DE-C940-B827-92BE673DCFD9}" type="slidenum">
              <a:rPr lang="en-US"/>
              <a:pPr>
                <a:defRPr/>
              </a:pPr>
              <a:t>‹#›</a:t>
            </a:fld>
            <a:endParaRPr lang="en-US"/>
          </a:p>
        </p:txBody>
      </p:sp>
    </p:spTree>
    <p:extLst>
      <p:ext uri="{BB962C8B-B14F-4D97-AF65-F5344CB8AC3E}">
        <p14:creationId xmlns:p14="http://schemas.microsoft.com/office/powerpoint/2010/main" val="38864401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0AB00AF-FFCC-CE4E-AC6F-39A04B25576D}" type="slidenum">
              <a:rPr lang="en-US"/>
              <a:pPr>
                <a:defRPr/>
              </a:pPr>
              <a:t>‹#›</a:t>
            </a:fld>
            <a:endParaRPr lang="en-US"/>
          </a:p>
        </p:txBody>
      </p:sp>
    </p:spTree>
    <p:extLst>
      <p:ext uri="{BB962C8B-B14F-4D97-AF65-F5344CB8AC3E}">
        <p14:creationId xmlns:p14="http://schemas.microsoft.com/office/powerpoint/2010/main" val="2034685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AACE11D-9820-4D4A-8CDB-665FEB649C93}" type="slidenum">
              <a:rPr lang="en-US"/>
              <a:pPr>
                <a:defRPr/>
              </a:pPr>
              <a:t>‹#›</a:t>
            </a:fld>
            <a:endParaRPr lang="en-US"/>
          </a:p>
        </p:txBody>
      </p:sp>
    </p:spTree>
    <p:extLst>
      <p:ext uri="{BB962C8B-B14F-4D97-AF65-F5344CB8AC3E}">
        <p14:creationId xmlns:p14="http://schemas.microsoft.com/office/powerpoint/2010/main" val="2359667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E5F227-1BE1-DF4C-BA7F-58D73A8FF72D}" type="slidenum">
              <a:rPr lang="en-US"/>
              <a:pPr>
                <a:defRPr/>
              </a:pPr>
              <a:t>‹#›</a:t>
            </a:fld>
            <a:endParaRPr lang="en-US"/>
          </a:p>
        </p:txBody>
      </p:sp>
    </p:spTree>
    <p:extLst>
      <p:ext uri="{BB962C8B-B14F-4D97-AF65-F5344CB8AC3E}">
        <p14:creationId xmlns:p14="http://schemas.microsoft.com/office/powerpoint/2010/main" val="2177553467"/>
      </p:ext>
    </p:extLst>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6AD8D70-39BD-5549-A8D0-854C9C5D0F81}" type="slidenum">
              <a:rPr lang="en-US"/>
              <a:pPr>
                <a:defRPr/>
              </a:pPr>
              <a:t>‹#›</a:t>
            </a:fld>
            <a:endParaRPr lang="en-US"/>
          </a:p>
        </p:txBody>
      </p:sp>
    </p:spTree>
    <p:extLst>
      <p:ext uri="{BB962C8B-B14F-4D97-AF65-F5344CB8AC3E}">
        <p14:creationId xmlns:p14="http://schemas.microsoft.com/office/powerpoint/2010/main" val="40694287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29FC145-0F70-C740-9601-07F88984488D}" type="slidenum">
              <a:rPr lang="en-US"/>
              <a:pPr>
                <a:defRPr/>
              </a:pPr>
              <a:t>‹#›</a:t>
            </a:fld>
            <a:endParaRPr lang="en-US"/>
          </a:p>
        </p:txBody>
      </p:sp>
    </p:spTree>
    <p:extLst>
      <p:ext uri="{BB962C8B-B14F-4D97-AF65-F5344CB8AC3E}">
        <p14:creationId xmlns:p14="http://schemas.microsoft.com/office/powerpoint/2010/main" val="5239046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7B1FD43-C667-E847-9C8F-C45BC611B072}" type="slidenum">
              <a:rPr lang="en-US"/>
              <a:pPr>
                <a:defRPr/>
              </a:pPr>
              <a:t>‹#›</a:t>
            </a:fld>
            <a:endParaRPr lang="en-US"/>
          </a:p>
        </p:txBody>
      </p:sp>
    </p:spTree>
    <p:extLst>
      <p:ext uri="{BB962C8B-B14F-4D97-AF65-F5344CB8AC3E}">
        <p14:creationId xmlns:p14="http://schemas.microsoft.com/office/powerpoint/2010/main" val="7540383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5F8C68-9470-0F45-B6A8-E5B1BC18EA30}" type="slidenum">
              <a:rPr lang="en-US"/>
              <a:pPr>
                <a:defRPr/>
              </a:pPr>
              <a:t>‹#›</a:t>
            </a:fld>
            <a:endParaRPr lang="en-US"/>
          </a:p>
        </p:txBody>
      </p:sp>
    </p:spTree>
    <p:extLst>
      <p:ext uri="{BB962C8B-B14F-4D97-AF65-F5344CB8AC3E}">
        <p14:creationId xmlns:p14="http://schemas.microsoft.com/office/powerpoint/2010/main" val="36299862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002F90CC-FF56-DC42-BD7B-0BD1B02AACD1}" type="slidenum">
              <a:rPr lang="en-US"/>
              <a:pPr>
                <a:defRPr/>
              </a:pPr>
              <a:t>‹#›</a:t>
            </a:fld>
            <a:endParaRPr lang="en-US"/>
          </a:p>
        </p:txBody>
      </p:sp>
    </p:spTree>
    <p:extLst>
      <p:ext uri="{BB962C8B-B14F-4D97-AF65-F5344CB8AC3E}">
        <p14:creationId xmlns:p14="http://schemas.microsoft.com/office/powerpoint/2010/main" val="1431569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26469E3-65A1-D047-B486-CB06223DB34B}" type="slidenum">
              <a:rPr lang="en-US"/>
              <a:pPr>
                <a:defRPr/>
              </a:pPr>
              <a:t>‹#›</a:t>
            </a:fld>
            <a:endParaRPr lang="en-US"/>
          </a:p>
        </p:txBody>
      </p:sp>
    </p:spTree>
    <p:extLst>
      <p:ext uri="{BB962C8B-B14F-4D97-AF65-F5344CB8AC3E}">
        <p14:creationId xmlns:p14="http://schemas.microsoft.com/office/powerpoint/2010/main" val="13869075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904B922-F4A0-AE40-9C6E-DA5FB2EE2039}" type="slidenum">
              <a:rPr lang="en-US"/>
              <a:pPr>
                <a:defRPr/>
              </a:pPr>
              <a:t>‹#›</a:t>
            </a:fld>
            <a:endParaRPr lang="en-US"/>
          </a:p>
        </p:txBody>
      </p:sp>
    </p:spTree>
    <p:extLst>
      <p:ext uri="{BB962C8B-B14F-4D97-AF65-F5344CB8AC3E}">
        <p14:creationId xmlns:p14="http://schemas.microsoft.com/office/powerpoint/2010/main" val="22363156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EDA05ED-E3E9-2D45-90F6-4C69403611B1}" type="slidenum">
              <a:rPr lang="en-US"/>
              <a:pPr>
                <a:defRPr/>
              </a:pPr>
              <a:t>‹#›</a:t>
            </a:fld>
            <a:endParaRPr lang="en-US"/>
          </a:p>
        </p:txBody>
      </p:sp>
    </p:spTree>
    <p:extLst>
      <p:ext uri="{BB962C8B-B14F-4D97-AF65-F5344CB8AC3E}">
        <p14:creationId xmlns:p14="http://schemas.microsoft.com/office/powerpoint/2010/main" val="11035657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B81ED6BA-C98F-9045-A58C-46E6F9B50A43}" type="slidenum">
              <a:rPr lang="en-US"/>
              <a:pPr>
                <a:defRPr/>
              </a:pPr>
              <a:t>‹#›</a:t>
            </a:fld>
            <a:endParaRPr lang="en-US"/>
          </a:p>
        </p:txBody>
      </p:sp>
    </p:spTree>
    <p:extLst>
      <p:ext uri="{BB962C8B-B14F-4D97-AF65-F5344CB8AC3E}">
        <p14:creationId xmlns:p14="http://schemas.microsoft.com/office/powerpoint/2010/main" val="38068080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639E467-C975-184A-B223-54CC9080A47E}" type="slidenum">
              <a:rPr lang="en-US"/>
              <a:pPr>
                <a:defRPr/>
              </a:pPr>
              <a:t>‹#›</a:t>
            </a:fld>
            <a:endParaRPr lang="en-US"/>
          </a:p>
        </p:txBody>
      </p:sp>
    </p:spTree>
    <p:extLst>
      <p:ext uri="{BB962C8B-B14F-4D97-AF65-F5344CB8AC3E}">
        <p14:creationId xmlns:p14="http://schemas.microsoft.com/office/powerpoint/2010/main" val="3217346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C7BA4E-9FB0-9045-A16E-48DA3048311C}" type="slidenum">
              <a:rPr lang="en-US"/>
              <a:pPr>
                <a:defRPr/>
              </a:pPr>
              <a:t>‹#›</a:t>
            </a:fld>
            <a:endParaRPr lang="en-US"/>
          </a:p>
        </p:txBody>
      </p:sp>
    </p:spTree>
    <p:extLst>
      <p:ext uri="{BB962C8B-B14F-4D97-AF65-F5344CB8AC3E}">
        <p14:creationId xmlns:p14="http://schemas.microsoft.com/office/powerpoint/2010/main" val="2890990211"/>
      </p:ext>
    </p:extLst>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6A3D2B91-2C46-AE41-B224-47F36805C159}" type="slidenum">
              <a:rPr lang="en-US"/>
              <a:pPr>
                <a:defRPr/>
              </a:pPr>
              <a:t>‹#›</a:t>
            </a:fld>
            <a:endParaRPr lang="en-US"/>
          </a:p>
        </p:txBody>
      </p:sp>
    </p:spTree>
    <p:extLst>
      <p:ext uri="{BB962C8B-B14F-4D97-AF65-F5344CB8AC3E}">
        <p14:creationId xmlns:p14="http://schemas.microsoft.com/office/powerpoint/2010/main" val="1000896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E1F8C48-A156-A041-8830-F11A3F1BEBF5}" type="slidenum">
              <a:rPr lang="en-US"/>
              <a:pPr>
                <a:defRPr/>
              </a:pPr>
              <a:t>‹#›</a:t>
            </a:fld>
            <a:endParaRPr lang="en-US"/>
          </a:p>
        </p:txBody>
      </p:sp>
    </p:spTree>
    <p:extLst>
      <p:ext uri="{BB962C8B-B14F-4D97-AF65-F5344CB8AC3E}">
        <p14:creationId xmlns:p14="http://schemas.microsoft.com/office/powerpoint/2010/main" val="16399102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DC56A71-EBB3-A94F-B6D4-33161E52C232}" type="slidenum">
              <a:rPr lang="en-US"/>
              <a:pPr>
                <a:defRPr/>
              </a:pPr>
              <a:t>‹#›</a:t>
            </a:fld>
            <a:endParaRPr lang="en-US"/>
          </a:p>
        </p:txBody>
      </p:sp>
    </p:spTree>
    <p:extLst>
      <p:ext uri="{BB962C8B-B14F-4D97-AF65-F5344CB8AC3E}">
        <p14:creationId xmlns:p14="http://schemas.microsoft.com/office/powerpoint/2010/main" val="19392586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0C164CA-0ED0-8641-B68A-D67DB4F841D4}" type="slidenum">
              <a:rPr lang="en-US"/>
              <a:pPr>
                <a:defRPr/>
              </a:pPr>
              <a:t>‹#›</a:t>
            </a:fld>
            <a:endParaRPr lang="en-US"/>
          </a:p>
        </p:txBody>
      </p:sp>
    </p:spTree>
    <p:extLst>
      <p:ext uri="{BB962C8B-B14F-4D97-AF65-F5344CB8AC3E}">
        <p14:creationId xmlns:p14="http://schemas.microsoft.com/office/powerpoint/2010/main" val="1349886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465A133-FF12-2A41-9677-47FB82E6E9C1}" type="slidenum">
              <a:rPr lang="en-US"/>
              <a:pPr>
                <a:defRPr/>
              </a:pPr>
              <a:t>‹#›</a:t>
            </a:fld>
            <a:endParaRPr lang="en-US"/>
          </a:p>
        </p:txBody>
      </p:sp>
    </p:spTree>
    <p:extLst>
      <p:ext uri="{BB962C8B-B14F-4D97-AF65-F5344CB8AC3E}">
        <p14:creationId xmlns:p14="http://schemas.microsoft.com/office/powerpoint/2010/main" val="39876232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54C312B6-B80C-0543-BB62-9CE1A29D60B9}" type="slidenum">
              <a:rPr lang="en-US"/>
              <a:pPr>
                <a:defRPr/>
              </a:pPr>
              <a:t>‹#›</a:t>
            </a:fld>
            <a:endParaRPr lang="en-US"/>
          </a:p>
        </p:txBody>
      </p:sp>
    </p:spTree>
    <p:extLst>
      <p:ext uri="{BB962C8B-B14F-4D97-AF65-F5344CB8AC3E}">
        <p14:creationId xmlns:p14="http://schemas.microsoft.com/office/powerpoint/2010/main" val="13512897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BFBF2D7-10CB-2641-A75B-FA422EE4EC45}" type="slidenum">
              <a:rPr lang="en-US"/>
              <a:pPr>
                <a:defRPr/>
              </a:pPr>
              <a:t>‹#›</a:t>
            </a:fld>
            <a:endParaRPr lang="en-US"/>
          </a:p>
        </p:txBody>
      </p:sp>
    </p:spTree>
    <p:extLst>
      <p:ext uri="{BB962C8B-B14F-4D97-AF65-F5344CB8AC3E}">
        <p14:creationId xmlns:p14="http://schemas.microsoft.com/office/powerpoint/2010/main" val="7090660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C28F0C0-BE4C-C74C-B278-D334FA3BBBCC}" type="slidenum">
              <a:rPr lang="en-US"/>
              <a:pPr>
                <a:defRPr/>
              </a:pPr>
              <a:t>‹#›</a:t>
            </a:fld>
            <a:endParaRPr lang="en-US"/>
          </a:p>
        </p:txBody>
      </p:sp>
    </p:spTree>
    <p:extLst>
      <p:ext uri="{BB962C8B-B14F-4D97-AF65-F5344CB8AC3E}">
        <p14:creationId xmlns:p14="http://schemas.microsoft.com/office/powerpoint/2010/main" val="32639040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C796C0B-18BE-134E-B9A3-5263C14578C6}" type="slidenum">
              <a:rPr lang="en-US"/>
              <a:pPr>
                <a:defRPr/>
              </a:pPr>
              <a:t>‹#›</a:t>
            </a:fld>
            <a:endParaRPr lang="en-US"/>
          </a:p>
        </p:txBody>
      </p:sp>
    </p:spTree>
    <p:extLst>
      <p:ext uri="{BB962C8B-B14F-4D97-AF65-F5344CB8AC3E}">
        <p14:creationId xmlns:p14="http://schemas.microsoft.com/office/powerpoint/2010/main" val="31326585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2544AB3-6746-B040-9490-592B273BA0E6}" type="slidenum">
              <a:rPr lang="en-US"/>
              <a:pPr>
                <a:defRPr/>
              </a:pPr>
              <a:t>‹#›</a:t>
            </a:fld>
            <a:endParaRPr lang="en-US"/>
          </a:p>
        </p:txBody>
      </p:sp>
    </p:spTree>
    <p:extLst>
      <p:ext uri="{BB962C8B-B14F-4D97-AF65-F5344CB8AC3E}">
        <p14:creationId xmlns:p14="http://schemas.microsoft.com/office/powerpoint/2010/main" val="965908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A3D7A-6983-3848-983F-14D5BE331F18}" type="slidenum">
              <a:rPr lang="en-US"/>
              <a:pPr>
                <a:defRPr/>
              </a:pPr>
              <a:t>‹#›</a:t>
            </a:fld>
            <a:endParaRPr lang="en-US"/>
          </a:p>
        </p:txBody>
      </p:sp>
    </p:spTree>
    <p:extLst>
      <p:ext uri="{BB962C8B-B14F-4D97-AF65-F5344CB8AC3E}">
        <p14:creationId xmlns:p14="http://schemas.microsoft.com/office/powerpoint/2010/main" val="4251418564"/>
      </p:ext>
    </p:extLst>
  </p:cSld>
  <p:clrMapOvr>
    <a:masterClrMapping/>
  </p:clrMapOvr>
  <p:transition xmlns:p14="http://schemas.microsoft.com/office/powerpoint/2010/mai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CE340B2F-BE5A-3F42-873B-51CE28595B80}" type="slidenum">
              <a:rPr lang="en-US"/>
              <a:pPr>
                <a:defRPr/>
              </a:pPr>
              <a:t>‹#›</a:t>
            </a:fld>
            <a:endParaRPr lang="en-US"/>
          </a:p>
        </p:txBody>
      </p:sp>
    </p:spTree>
    <p:extLst>
      <p:ext uri="{BB962C8B-B14F-4D97-AF65-F5344CB8AC3E}">
        <p14:creationId xmlns:p14="http://schemas.microsoft.com/office/powerpoint/2010/main" val="5100987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3D0AD78F-9A60-AE4B-BFA2-C3E83660DBF6}" type="slidenum">
              <a:rPr lang="en-US"/>
              <a:pPr>
                <a:defRPr/>
              </a:pPr>
              <a:t>‹#›</a:t>
            </a:fld>
            <a:endParaRPr lang="en-US"/>
          </a:p>
        </p:txBody>
      </p:sp>
    </p:spTree>
    <p:extLst>
      <p:ext uri="{BB962C8B-B14F-4D97-AF65-F5344CB8AC3E}">
        <p14:creationId xmlns:p14="http://schemas.microsoft.com/office/powerpoint/2010/main" val="42949212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0C24443-2405-9244-81FE-FA4CF543A759}" type="slidenum">
              <a:rPr lang="en-US"/>
              <a:pPr>
                <a:defRPr/>
              </a:pPr>
              <a:t>‹#›</a:t>
            </a:fld>
            <a:endParaRPr lang="en-US"/>
          </a:p>
        </p:txBody>
      </p:sp>
    </p:spTree>
    <p:extLst>
      <p:ext uri="{BB962C8B-B14F-4D97-AF65-F5344CB8AC3E}">
        <p14:creationId xmlns:p14="http://schemas.microsoft.com/office/powerpoint/2010/main" val="1464640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037F4E6-FD19-B045-BE30-0BC4C498D739}" type="slidenum">
              <a:rPr lang="en-US"/>
              <a:pPr>
                <a:defRPr/>
              </a:pPr>
              <a:t>‹#›</a:t>
            </a:fld>
            <a:endParaRPr lang="en-US"/>
          </a:p>
        </p:txBody>
      </p:sp>
    </p:spTree>
    <p:extLst>
      <p:ext uri="{BB962C8B-B14F-4D97-AF65-F5344CB8AC3E}">
        <p14:creationId xmlns:p14="http://schemas.microsoft.com/office/powerpoint/2010/main" val="11346440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C0C57D3-E3D3-E64B-B379-82D76A81723F}" type="slidenum">
              <a:rPr lang="en-US"/>
              <a:pPr>
                <a:defRPr/>
              </a:pPr>
              <a:t>‹#›</a:t>
            </a:fld>
            <a:endParaRPr lang="en-US"/>
          </a:p>
        </p:txBody>
      </p:sp>
    </p:spTree>
    <p:extLst>
      <p:ext uri="{BB962C8B-B14F-4D97-AF65-F5344CB8AC3E}">
        <p14:creationId xmlns:p14="http://schemas.microsoft.com/office/powerpoint/2010/main" val="32364883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03D37E3-AEEF-3241-A244-68D5E72F94B8}" type="slidenum">
              <a:rPr lang="en-US"/>
              <a:pPr>
                <a:defRPr/>
              </a:pPr>
              <a:t>‹#›</a:t>
            </a:fld>
            <a:endParaRPr lang="en-US"/>
          </a:p>
        </p:txBody>
      </p:sp>
    </p:spTree>
    <p:extLst>
      <p:ext uri="{BB962C8B-B14F-4D97-AF65-F5344CB8AC3E}">
        <p14:creationId xmlns:p14="http://schemas.microsoft.com/office/powerpoint/2010/main" val="30712639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E285B1-788F-2941-BEC6-DC7FEE6CCA16}" type="slidenum">
              <a:rPr lang="en-US"/>
              <a:pPr>
                <a:defRPr/>
              </a:pPr>
              <a:t>‹#›</a:t>
            </a:fld>
            <a:endParaRPr lang="en-US"/>
          </a:p>
        </p:txBody>
      </p:sp>
    </p:spTree>
    <p:extLst>
      <p:ext uri="{BB962C8B-B14F-4D97-AF65-F5344CB8AC3E}">
        <p14:creationId xmlns:p14="http://schemas.microsoft.com/office/powerpoint/2010/main" val="10436036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9A5194-FF8D-684E-9A0D-9C97F0F86A7C}" type="slidenum">
              <a:rPr lang="en-US"/>
              <a:pPr>
                <a:defRPr/>
              </a:pPr>
              <a:t>‹#›</a:t>
            </a:fld>
            <a:endParaRPr lang="en-US"/>
          </a:p>
        </p:txBody>
      </p:sp>
    </p:spTree>
    <p:extLst>
      <p:ext uri="{BB962C8B-B14F-4D97-AF65-F5344CB8AC3E}">
        <p14:creationId xmlns:p14="http://schemas.microsoft.com/office/powerpoint/2010/main" val="13217666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43BAF1E-8D70-7243-B16E-3B5F89AF3E61}" type="slidenum">
              <a:rPr lang="en-US"/>
              <a:pPr>
                <a:defRPr/>
              </a:pPr>
              <a:t>‹#›</a:t>
            </a:fld>
            <a:endParaRPr lang="en-US"/>
          </a:p>
        </p:txBody>
      </p:sp>
    </p:spTree>
    <p:extLst>
      <p:ext uri="{BB962C8B-B14F-4D97-AF65-F5344CB8AC3E}">
        <p14:creationId xmlns:p14="http://schemas.microsoft.com/office/powerpoint/2010/main" val="41944723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403C9-971F-A54D-A3B0-F6B6043CA87C}" type="slidenum">
              <a:rPr lang="en-US"/>
              <a:pPr>
                <a:defRPr/>
              </a:pPr>
              <a:t>‹#›</a:t>
            </a:fld>
            <a:endParaRPr lang="en-US"/>
          </a:p>
        </p:txBody>
      </p:sp>
    </p:spTree>
    <p:extLst>
      <p:ext uri="{BB962C8B-B14F-4D97-AF65-F5344CB8AC3E}">
        <p14:creationId xmlns:p14="http://schemas.microsoft.com/office/powerpoint/2010/main" val="314779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F82A4C-34FF-8E46-A2AC-46DA8A4F04B2}" type="slidenum">
              <a:rPr lang="en-US"/>
              <a:pPr>
                <a:defRPr/>
              </a:pPr>
              <a:t>‹#›</a:t>
            </a:fld>
            <a:endParaRPr lang="en-US"/>
          </a:p>
        </p:txBody>
      </p:sp>
    </p:spTree>
    <p:extLst>
      <p:ext uri="{BB962C8B-B14F-4D97-AF65-F5344CB8AC3E}">
        <p14:creationId xmlns:p14="http://schemas.microsoft.com/office/powerpoint/2010/main" val="21326588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2E3E6D1-9914-CD47-8E18-6E86FEB9127B}" type="slidenum">
              <a:rPr lang="en-US"/>
              <a:pPr>
                <a:defRPr/>
              </a:pPr>
              <a:t>‹#›</a:t>
            </a:fld>
            <a:endParaRPr lang="en-US"/>
          </a:p>
        </p:txBody>
      </p:sp>
    </p:spTree>
    <p:extLst>
      <p:ext uri="{BB962C8B-B14F-4D97-AF65-F5344CB8AC3E}">
        <p14:creationId xmlns:p14="http://schemas.microsoft.com/office/powerpoint/2010/main" val="36165106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A1BFAD2-EA1C-BF47-8033-9CCBE856B28D}" type="slidenum">
              <a:rPr lang="en-US"/>
              <a:pPr>
                <a:defRPr/>
              </a:pPr>
              <a:t>‹#›</a:t>
            </a:fld>
            <a:endParaRPr lang="en-US"/>
          </a:p>
        </p:txBody>
      </p:sp>
    </p:spTree>
    <p:extLst>
      <p:ext uri="{BB962C8B-B14F-4D97-AF65-F5344CB8AC3E}">
        <p14:creationId xmlns:p14="http://schemas.microsoft.com/office/powerpoint/2010/main" val="922722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DF53670-F9AC-2C4F-AC42-826E71B8D3D7}" type="slidenum">
              <a:rPr lang="en-US"/>
              <a:pPr>
                <a:defRPr/>
              </a:pPr>
              <a:t>‹#›</a:t>
            </a:fld>
            <a:endParaRPr lang="en-US"/>
          </a:p>
        </p:txBody>
      </p:sp>
    </p:spTree>
    <p:extLst>
      <p:ext uri="{BB962C8B-B14F-4D97-AF65-F5344CB8AC3E}">
        <p14:creationId xmlns:p14="http://schemas.microsoft.com/office/powerpoint/2010/main" val="32290806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6C1DF06-6E53-7D48-AD8F-C8959F61E419}" type="slidenum">
              <a:rPr lang="en-US"/>
              <a:pPr>
                <a:defRPr/>
              </a:pPr>
              <a:t>‹#›</a:t>
            </a:fld>
            <a:endParaRPr lang="en-US"/>
          </a:p>
        </p:txBody>
      </p:sp>
    </p:spTree>
    <p:extLst>
      <p:ext uri="{BB962C8B-B14F-4D97-AF65-F5344CB8AC3E}">
        <p14:creationId xmlns:p14="http://schemas.microsoft.com/office/powerpoint/2010/main" val="25833306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A4C5F6-4A42-534C-8068-AEEB7F65A5AC}" type="slidenum">
              <a:rPr lang="en-US"/>
              <a:pPr>
                <a:defRPr/>
              </a:pPr>
              <a:t>‹#›</a:t>
            </a:fld>
            <a:endParaRPr lang="en-US"/>
          </a:p>
        </p:txBody>
      </p:sp>
    </p:spTree>
    <p:extLst>
      <p:ext uri="{BB962C8B-B14F-4D97-AF65-F5344CB8AC3E}">
        <p14:creationId xmlns:p14="http://schemas.microsoft.com/office/powerpoint/2010/main" val="2777688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98FBEB4-61AD-7E48-9636-67E92B8AE14D}" type="slidenum">
              <a:rPr lang="en-US"/>
              <a:pPr>
                <a:defRPr/>
              </a:pPr>
              <a:t>‹#›</a:t>
            </a:fld>
            <a:endParaRPr lang="en-US"/>
          </a:p>
        </p:txBody>
      </p:sp>
    </p:spTree>
    <p:extLst>
      <p:ext uri="{BB962C8B-B14F-4D97-AF65-F5344CB8AC3E}">
        <p14:creationId xmlns:p14="http://schemas.microsoft.com/office/powerpoint/2010/main" val="23127527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729E80C-C907-8E45-85A9-317B2E9B6B1E}" type="slidenum">
              <a:rPr lang="en-US"/>
              <a:pPr>
                <a:defRPr/>
              </a:pPr>
              <a:t>‹#›</a:t>
            </a:fld>
            <a:endParaRPr lang="en-US"/>
          </a:p>
        </p:txBody>
      </p:sp>
    </p:spTree>
    <p:extLst>
      <p:ext uri="{BB962C8B-B14F-4D97-AF65-F5344CB8AC3E}">
        <p14:creationId xmlns:p14="http://schemas.microsoft.com/office/powerpoint/2010/main" val="3035182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F3D4BE-C867-C345-9FDD-8F46600DD000}" type="slidenum">
              <a:rPr lang="en-US"/>
              <a:pPr>
                <a:defRPr/>
              </a:pPr>
              <a:t>‹#›</a:t>
            </a:fld>
            <a:endParaRPr lang="en-US"/>
          </a:p>
        </p:txBody>
      </p:sp>
    </p:spTree>
    <p:extLst>
      <p:ext uri="{BB962C8B-B14F-4D97-AF65-F5344CB8AC3E}">
        <p14:creationId xmlns:p14="http://schemas.microsoft.com/office/powerpoint/2010/main" val="30998157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FE0F9A1B-177F-CA43-B890-96B90E9ACF6B}" type="slidenum">
              <a:rPr lang="en-US"/>
              <a:pPr>
                <a:defRPr/>
              </a:pPr>
              <a:t>‹#›</a:t>
            </a:fld>
            <a:endParaRPr lang="en-US"/>
          </a:p>
        </p:txBody>
      </p:sp>
    </p:spTree>
    <p:extLst>
      <p:ext uri="{BB962C8B-B14F-4D97-AF65-F5344CB8AC3E}">
        <p14:creationId xmlns:p14="http://schemas.microsoft.com/office/powerpoint/2010/main" val="36960222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B66FD48D-FFD7-7548-BDB3-A168FD9ED790}" type="slidenum">
              <a:rPr lang="en-US"/>
              <a:pPr>
                <a:defRPr/>
              </a:pPr>
              <a:t>‹#›</a:t>
            </a:fld>
            <a:endParaRPr lang="en-US"/>
          </a:p>
        </p:txBody>
      </p:sp>
    </p:spTree>
    <p:extLst>
      <p:ext uri="{BB962C8B-B14F-4D97-AF65-F5344CB8AC3E}">
        <p14:creationId xmlns:p14="http://schemas.microsoft.com/office/powerpoint/2010/main" val="282307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48C9D0-4063-514F-8473-3925D242FEF2}" type="slidenum">
              <a:rPr lang="en-US"/>
              <a:pPr>
                <a:defRPr/>
              </a:pPr>
              <a:t>‹#›</a:t>
            </a:fld>
            <a:endParaRPr lang="en-US"/>
          </a:p>
        </p:txBody>
      </p:sp>
    </p:spTree>
    <p:extLst>
      <p:ext uri="{BB962C8B-B14F-4D97-AF65-F5344CB8AC3E}">
        <p14:creationId xmlns:p14="http://schemas.microsoft.com/office/powerpoint/2010/main" val="30016096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6F59F9-F724-0840-B4D1-A4334C7C96E9}" type="slidenum">
              <a:rPr lang="en-US"/>
              <a:pPr>
                <a:defRPr/>
              </a:pPr>
              <a:t>‹#›</a:t>
            </a:fld>
            <a:endParaRPr lang="en-US"/>
          </a:p>
        </p:txBody>
      </p:sp>
    </p:spTree>
    <p:extLst>
      <p:ext uri="{BB962C8B-B14F-4D97-AF65-F5344CB8AC3E}">
        <p14:creationId xmlns:p14="http://schemas.microsoft.com/office/powerpoint/2010/main" val="37414756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A7B22CE-6F04-954C-B8E6-308280AC647A}" type="slidenum">
              <a:rPr lang="en-US"/>
              <a:pPr>
                <a:defRPr/>
              </a:pPr>
              <a:t>‹#›</a:t>
            </a:fld>
            <a:endParaRPr lang="en-US"/>
          </a:p>
        </p:txBody>
      </p:sp>
    </p:spTree>
    <p:extLst>
      <p:ext uri="{BB962C8B-B14F-4D97-AF65-F5344CB8AC3E}">
        <p14:creationId xmlns:p14="http://schemas.microsoft.com/office/powerpoint/2010/main" val="33195676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89242331-6FBF-B24E-923C-8C2979273D23}" type="slidenum">
              <a:rPr lang="en-US"/>
              <a:pPr>
                <a:defRPr/>
              </a:pPr>
              <a:t>‹#›</a:t>
            </a:fld>
            <a:endParaRPr lang="en-US"/>
          </a:p>
        </p:txBody>
      </p:sp>
    </p:spTree>
    <p:extLst>
      <p:ext uri="{BB962C8B-B14F-4D97-AF65-F5344CB8AC3E}">
        <p14:creationId xmlns:p14="http://schemas.microsoft.com/office/powerpoint/2010/main" val="17366566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36C6972F-B298-9B4C-B229-59B372AE2FDC}" type="slidenum">
              <a:rPr lang="en-US"/>
              <a:pPr>
                <a:defRPr/>
              </a:pPr>
              <a:t>‹#›</a:t>
            </a:fld>
            <a:endParaRPr lang="en-US"/>
          </a:p>
        </p:txBody>
      </p:sp>
    </p:spTree>
    <p:extLst>
      <p:ext uri="{BB962C8B-B14F-4D97-AF65-F5344CB8AC3E}">
        <p14:creationId xmlns:p14="http://schemas.microsoft.com/office/powerpoint/2010/main" val="34498855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2342366-1E2C-294A-88EA-A4C448EE3D14}" type="slidenum">
              <a:rPr lang="en-US"/>
              <a:pPr>
                <a:defRPr/>
              </a:pPr>
              <a:t>‹#›</a:t>
            </a:fld>
            <a:endParaRPr lang="en-US"/>
          </a:p>
        </p:txBody>
      </p:sp>
    </p:spTree>
    <p:extLst>
      <p:ext uri="{BB962C8B-B14F-4D97-AF65-F5344CB8AC3E}">
        <p14:creationId xmlns:p14="http://schemas.microsoft.com/office/powerpoint/2010/main" val="14286525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0840FB9-868E-A745-99E8-2F3E84457439}" type="slidenum">
              <a:rPr lang="en-US"/>
              <a:pPr>
                <a:defRPr/>
              </a:pPr>
              <a:t>‹#›</a:t>
            </a:fld>
            <a:endParaRPr lang="en-US"/>
          </a:p>
        </p:txBody>
      </p:sp>
    </p:spTree>
    <p:extLst>
      <p:ext uri="{BB962C8B-B14F-4D97-AF65-F5344CB8AC3E}">
        <p14:creationId xmlns:p14="http://schemas.microsoft.com/office/powerpoint/2010/main" val="30924551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850CF09-305D-C945-BAEC-2E1688EBB3B9}" type="slidenum">
              <a:rPr lang="en-US"/>
              <a:pPr>
                <a:defRPr/>
              </a:pPr>
              <a:t>‹#›</a:t>
            </a:fld>
            <a:endParaRPr lang="en-US"/>
          </a:p>
        </p:txBody>
      </p:sp>
    </p:spTree>
    <p:extLst>
      <p:ext uri="{BB962C8B-B14F-4D97-AF65-F5344CB8AC3E}">
        <p14:creationId xmlns:p14="http://schemas.microsoft.com/office/powerpoint/2010/main" val="26471715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177D58C-9597-7C43-A257-141CF03D6FE7}" type="slidenum">
              <a:rPr lang="en-US"/>
              <a:pPr>
                <a:defRPr/>
              </a:pPr>
              <a:t>‹#›</a:t>
            </a:fld>
            <a:endParaRPr lang="en-US"/>
          </a:p>
        </p:txBody>
      </p:sp>
    </p:spTree>
    <p:extLst>
      <p:ext uri="{BB962C8B-B14F-4D97-AF65-F5344CB8AC3E}">
        <p14:creationId xmlns:p14="http://schemas.microsoft.com/office/powerpoint/2010/main" val="6866970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EF376FB-F458-2C4A-91D3-B856FDED4C7D}" type="slidenum">
              <a:rPr lang="en-US"/>
              <a:pPr>
                <a:defRPr/>
              </a:pPr>
              <a:t>‹#›</a:t>
            </a:fld>
            <a:endParaRPr lang="en-US"/>
          </a:p>
        </p:txBody>
      </p:sp>
    </p:spTree>
    <p:extLst>
      <p:ext uri="{BB962C8B-B14F-4D97-AF65-F5344CB8AC3E}">
        <p14:creationId xmlns:p14="http://schemas.microsoft.com/office/powerpoint/2010/main" val="24958023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atin typeface="Arial"/>
              </a:defRPr>
            </a:lvl1pPr>
          </a:lstStyle>
          <a:p>
            <a:pPr>
              <a:defRPr/>
            </a:pPr>
            <a:fld id="{471BA822-3E15-424F-90F5-03F474011880}" type="slidenum">
              <a:rPr lang="en-US"/>
              <a:pPr>
                <a:defRPr/>
              </a:pPr>
              <a:t>‹#›</a:t>
            </a:fld>
            <a:endParaRPr lang="en-US"/>
          </a:p>
        </p:txBody>
      </p:sp>
    </p:spTree>
    <p:extLst>
      <p:ext uri="{BB962C8B-B14F-4D97-AF65-F5344CB8AC3E}">
        <p14:creationId xmlns:p14="http://schemas.microsoft.com/office/powerpoint/2010/main" val="277071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99037A-904E-5C42-AC3E-6879E19597D3}" type="slidenum">
              <a:rPr lang="en-US"/>
              <a:pPr>
                <a:defRPr/>
              </a:pPr>
              <a:t>‹#›</a:t>
            </a:fld>
            <a:endParaRPr lang="en-US"/>
          </a:p>
        </p:txBody>
      </p:sp>
    </p:spTree>
    <p:extLst>
      <p:ext uri="{BB962C8B-B14F-4D97-AF65-F5344CB8AC3E}">
        <p14:creationId xmlns:p14="http://schemas.microsoft.com/office/powerpoint/2010/main" val="3087463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D1B1DAF-BBFC-4440-8BBA-36E14BF3766E}" type="slidenum">
              <a:rPr lang="en-US"/>
              <a:pPr>
                <a:defRPr/>
              </a:pPr>
              <a:t>‹#›</a:t>
            </a:fld>
            <a:endParaRPr lang="en-US"/>
          </a:p>
        </p:txBody>
      </p:sp>
    </p:spTree>
    <p:extLst>
      <p:ext uri="{BB962C8B-B14F-4D97-AF65-F5344CB8AC3E}">
        <p14:creationId xmlns:p14="http://schemas.microsoft.com/office/powerpoint/2010/main" val="2533331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D4231AE-2B0B-5142-AC5A-43FFCDAA2A9B}" type="slidenum">
              <a:rPr lang="en-US"/>
              <a:pPr>
                <a:defRPr/>
              </a:pPr>
              <a:t>‹#›</a:t>
            </a:fld>
            <a:endParaRPr lang="en-US"/>
          </a:p>
        </p:txBody>
      </p:sp>
    </p:spTree>
    <p:extLst>
      <p:ext uri="{BB962C8B-B14F-4D97-AF65-F5344CB8AC3E}">
        <p14:creationId xmlns:p14="http://schemas.microsoft.com/office/powerpoint/2010/main" val="4288320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791620F4-5956-7B4F-86F4-7F2C5BD5B25D}" type="slidenum">
              <a:rPr lang="en-US"/>
              <a:pPr>
                <a:defRPr/>
              </a:pPr>
              <a:t>‹#›</a:t>
            </a:fld>
            <a:endParaRPr lang="en-US"/>
          </a:p>
        </p:txBody>
      </p:sp>
    </p:spTree>
    <p:extLst>
      <p:ext uri="{BB962C8B-B14F-4D97-AF65-F5344CB8AC3E}">
        <p14:creationId xmlns:p14="http://schemas.microsoft.com/office/powerpoint/2010/main" val="15732107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E1AB7D69-CDB3-A941-B385-36CA922C60BA}" type="slidenum">
              <a:rPr lang="en-US"/>
              <a:pPr>
                <a:defRPr/>
              </a:pPr>
              <a:t>‹#›</a:t>
            </a:fld>
            <a:endParaRPr lang="en-US"/>
          </a:p>
        </p:txBody>
      </p:sp>
    </p:spTree>
    <p:extLst>
      <p:ext uri="{BB962C8B-B14F-4D97-AF65-F5344CB8AC3E}">
        <p14:creationId xmlns:p14="http://schemas.microsoft.com/office/powerpoint/2010/main" val="39510763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0EDD3DFD-98E0-934B-B45B-076B0D5D900C}" type="slidenum">
              <a:rPr lang="en-US"/>
              <a:pPr>
                <a:defRPr/>
              </a:pPr>
              <a:t>‹#›</a:t>
            </a:fld>
            <a:endParaRPr lang="en-US"/>
          </a:p>
        </p:txBody>
      </p:sp>
    </p:spTree>
    <p:extLst>
      <p:ext uri="{BB962C8B-B14F-4D97-AF65-F5344CB8AC3E}">
        <p14:creationId xmlns:p14="http://schemas.microsoft.com/office/powerpoint/2010/main" val="38719927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26AB2EC1-22FA-5E4F-82EE-BA309556BEF6}" type="slidenum">
              <a:rPr lang="en-US"/>
              <a:pPr>
                <a:defRPr/>
              </a:pPr>
              <a:t>‹#›</a:t>
            </a:fld>
            <a:endParaRPr lang="en-US"/>
          </a:p>
        </p:txBody>
      </p:sp>
    </p:spTree>
    <p:extLst>
      <p:ext uri="{BB962C8B-B14F-4D97-AF65-F5344CB8AC3E}">
        <p14:creationId xmlns:p14="http://schemas.microsoft.com/office/powerpoint/2010/main" val="1374495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F4D101B-CFDA-E34D-B86C-4F46C7C62660}" type="slidenum">
              <a:rPr lang="en-US"/>
              <a:pPr>
                <a:defRPr/>
              </a:pPr>
              <a:t>‹#›</a:t>
            </a:fld>
            <a:endParaRPr lang="en-US"/>
          </a:p>
        </p:txBody>
      </p:sp>
    </p:spTree>
    <p:extLst>
      <p:ext uri="{BB962C8B-B14F-4D97-AF65-F5344CB8AC3E}">
        <p14:creationId xmlns:p14="http://schemas.microsoft.com/office/powerpoint/2010/main" val="17804149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39AD4B1-2EAB-5044-BEDC-AC4F25DA6A4C}" type="slidenum">
              <a:rPr lang="en-US"/>
              <a:pPr>
                <a:defRPr/>
              </a:pPr>
              <a:t>‹#›</a:t>
            </a:fld>
            <a:endParaRPr lang="en-US"/>
          </a:p>
        </p:txBody>
      </p:sp>
    </p:spTree>
    <p:extLst>
      <p:ext uri="{BB962C8B-B14F-4D97-AF65-F5344CB8AC3E}">
        <p14:creationId xmlns:p14="http://schemas.microsoft.com/office/powerpoint/2010/main" val="34371258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F6FC61F-6EFA-7647-91D4-FDA14A2518DC}" type="slidenum">
              <a:rPr lang="en-US"/>
              <a:pPr>
                <a:defRPr/>
              </a:pPr>
              <a:t>‹#›</a:t>
            </a:fld>
            <a:endParaRPr lang="en-US"/>
          </a:p>
        </p:txBody>
      </p:sp>
    </p:spTree>
    <p:extLst>
      <p:ext uri="{BB962C8B-B14F-4D97-AF65-F5344CB8AC3E}">
        <p14:creationId xmlns:p14="http://schemas.microsoft.com/office/powerpoint/2010/main" val="1800142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5397268E-8FAE-1A41-96B1-0C4F38944639}" type="slidenum">
              <a:rPr lang="en-US"/>
              <a:pPr>
                <a:defRPr/>
              </a:pPr>
              <a:t>‹#›</a:t>
            </a:fld>
            <a:endParaRPr lang="en-US"/>
          </a:p>
        </p:txBody>
      </p:sp>
    </p:spTree>
    <p:extLst>
      <p:ext uri="{BB962C8B-B14F-4D97-AF65-F5344CB8AC3E}">
        <p14:creationId xmlns:p14="http://schemas.microsoft.com/office/powerpoint/2010/main" val="2195556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C7EBAC-2327-4A4E-892F-0C2B09337176}" type="slidenum">
              <a:rPr lang="en-US"/>
              <a:pPr>
                <a:defRPr/>
              </a:pPr>
              <a:t>‹#›</a:t>
            </a:fld>
            <a:endParaRPr lang="en-US"/>
          </a:p>
        </p:txBody>
      </p:sp>
    </p:spTree>
    <p:extLst>
      <p:ext uri="{BB962C8B-B14F-4D97-AF65-F5344CB8AC3E}">
        <p14:creationId xmlns:p14="http://schemas.microsoft.com/office/powerpoint/2010/main" val="42515751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406B1A1-236F-8C44-A034-B46F0FC6FCC9}" type="slidenum">
              <a:rPr lang="en-US"/>
              <a:pPr>
                <a:defRPr/>
              </a:pPr>
              <a:t>‹#›</a:t>
            </a:fld>
            <a:endParaRPr lang="en-US"/>
          </a:p>
        </p:txBody>
      </p:sp>
    </p:spTree>
    <p:extLst>
      <p:ext uri="{BB962C8B-B14F-4D97-AF65-F5344CB8AC3E}">
        <p14:creationId xmlns:p14="http://schemas.microsoft.com/office/powerpoint/2010/main" val="15741016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1B2D72D-69EA-6D4E-A116-E119D7141224}" type="slidenum">
              <a:rPr lang="en-US"/>
              <a:pPr>
                <a:defRPr/>
              </a:pPr>
              <a:t>‹#›</a:t>
            </a:fld>
            <a:endParaRPr lang="en-US"/>
          </a:p>
        </p:txBody>
      </p:sp>
    </p:spTree>
    <p:extLst>
      <p:ext uri="{BB962C8B-B14F-4D97-AF65-F5344CB8AC3E}">
        <p14:creationId xmlns:p14="http://schemas.microsoft.com/office/powerpoint/2010/main" val="24837567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DF0FE6C-8769-494E-B2D2-5DCD345550B7}" type="slidenum">
              <a:rPr lang="en-US"/>
              <a:pPr>
                <a:defRPr/>
              </a:pPr>
              <a:t>‹#›</a:t>
            </a:fld>
            <a:endParaRPr lang="en-US"/>
          </a:p>
        </p:txBody>
      </p:sp>
    </p:spTree>
    <p:extLst>
      <p:ext uri="{BB962C8B-B14F-4D97-AF65-F5344CB8AC3E}">
        <p14:creationId xmlns:p14="http://schemas.microsoft.com/office/powerpoint/2010/main" val="21798229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E8F203B-7C3E-5A4C-B05B-494A94C9BE48}" type="slidenum">
              <a:rPr lang="en-US"/>
              <a:pPr>
                <a:defRPr/>
              </a:pPr>
              <a:t>‹#›</a:t>
            </a:fld>
            <a:endParaRPr lang="en-US"/>
          </a:p>
        </p:txBody>
      </p:sp>
    </p:spTree>
    <p:extLst>
      <p:ext uri="{BB962C8B-B14F-4D97-AF65-F5344CB8AC3E}">
        <p14:creationId xmlns:p14="http://schemas.microsoft.com/office/powerpoint/2010/main" val="38216538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71DB76-2517-5243-827D-C94C137F5141}" type="slidenum">
              <a:rPr lang="en-US"/>
              <a:pPr>
                <a:defRPr/>
              </a:pPr>
              <a:t>‹#›</a:t>
            </a:fld>
            <a:endParaRPr lang="en-US"/>
          </a:p>
        </p:txBody>
      </p:sp>
    </p:spTree>
    <p:extLst>
      <p:ext uri="{BB962C8B-B14F-4D97-AF65-F5344CB8AC3E}">
        <p14:creationId xmlns:p14="http://schemas.microsoft.com/office/powerpoint/2010/main" val="24495596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A3C6F4E-6FF7-B148-BCFA-BF7261745F45}" type="slidenum">
              <a:rPr lang="en-US"/>
              <a:pPr>
                <a:defRPr/>
              </a:pPr>
              <a:t>‹#›</a:t>
            </a:fld>
            <a:endParaRPr lang="en-US"/>
          </a:p>
        </p:txBody>
      </p:sp>
    </p:spTree>
    <p:extLst>
      <p:ext uri="{BB962C8B-B14F-4D97-AF65-F5344CB8AC3E}">
        <p14:creationId xmlns:p14="http://schemas.microsoft.com/office/powerpoint/2010/main" val="16704916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A7920D5-0289-6446-9E60-3F9FEA2B467C}" type="slidenum">
              <a:rPr lang="en-US"/>
              <a:pPr>
                <a:defRPr/>
              </a:pPr>
              <a:t>‹#›</a:t>
            </a:fld>
            <a:endParaRPr lang="en-US"/>
          </a:p>
        </p:txBody>
      </p:sp>
    </p:spTree>
    <p:extLst>
      <p:ext uri="{BB962C8B-B14F-4D97-AF65-F5344CB8AC3E}">
        <p14:creationId xmlns:p14="http://schemas.microsoft.com/office/powerpoint/2010/main" val="22131414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5E278C1-6341-0541-9436-B2EFC7613C31}" type="slidenum">
              <a:rPr lang="en-US"/>
              <a:pPr>
                <a:defRPr/>
              </a:pPr>
              <a:t>‹#›</a:t>
            </a:fld>
            <a:endParaRPr lang="en-US"/>
          </a:p>
        </p:txBody>
      </p:sp>
    </p:spTree>
    <p:extLst>
      <p:ext uri="{BB962C8B-B14F-4D97-AF65-F5344CB8AC3E}">
        <p14:creationId xmlns:p14="http://schemas.microsoft.com/office/powerpoint/2010/main" val="3823439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82EA5F7-01F5-DD47-BD4A-796751C54A35}" type="slidenum">
              <a:rPr lang="en-US"/>
              <a:pPr>
                <a:defRPr/>
              </a:pPr>
              <a:t>‹#›</a:t>
            </a:fld>
            <a:endParaRPr lang="en-US"/>
          </a:p>
        </p:txBody>
      </p:sp>
    </p:spTree>
    <p:extLst>
      <p:ext uri="{BB962C8B-B14F-4D97-AF65-F5344CB8AC3E}">
        <p14:creationId xmlns:p14="http://schemas.microsoft.com/office/powerpoint/2010/main" val="14758090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8E8581D-83AF-2C4F-8BF7-DE1B8E991CDF}" type="slidenum">
              <a:rPr lang="en-US"/>
              <a:pPr>
                <a:defRPr/>
              </a:pPr>
              <a:t>‹#›</a:t>
            </a:fld>
            <a:endParaRPr lang="en-US"/>
          </a:p>
        </p:txBody>
      </p:sp>
    </p:spTree>
    <p:extLst>
      <p:ext uri="{BB962C8B-B14F-4D97-AF65-F5344CB8AC3E}">
        <p14:creationId xmlns:p14="http://schemas.microsoft.com/office/powerpoint/2010/main" val="602092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8ED319-079B-C44D-9C5A-C6887C973388}" type="slidenum">
              <a:rPr lang="en-US"/>
              <a:pPr>
                <a:defRPr/>
              </a:pPr>
              <a:t>‹#›</a:t>
            </a:fld>
            <a:endParaRPr lang="en-US"/>
          </a:p>
        </p:txBody>
      </p:sp>
    </p:spTree>
    <p:extLst>
      <p:ext uri="{BB962C8B-B14F-4D97-AF65-F5344CB8AC3E}">
        <p14:creationId xmlns:p14="http://schemas.microsoft.com/office/powerpoint/2010/main" val="23263593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D91510-304D-3D41-AD9F-C378ECDF4548}" type="slidenum">
              <a:rPr lang="en-US"/>
              <a:pPr>
                <a:defRPr/>
              </a:pPr>
              <a:t>‹#›</a:t>
            </a:fld>
            <a:endParaRPr lang="en-US"/>
          </a:p>
        </p:txBody>
      </p:sp>
    </p:spTree>
    <p:extLst>
      <p:ext uri="{BB962C8B-B14F-4D97-AF65-F5344CB8AC3E}">
        <p14:creationId xmlns:p14="http://schemas.microsoft.com/office/powerpoint/2010/main" val="9763469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DEBC02-C39B-EE4E-80AD-6663A91B7E98}" type="slidenum">
              <a:rPr lang="en-US"/>
              <a:pPr>
                <a:defRPr/>
              </a:pPr>
              <a:t>‹#›</a:t>
            </a:fld>
            <a:endParaRPr lang="en-US"/>
          </a:p>
        </p:txBody>
      </p:sp>
    </p:spTree>
    <p:extLst>
      <p:ext uri="{BB962C8B-B14F-4D97-AF65-F5344CB8AC3E}">
        <p14:creationId xmlns:p14="http://schemas.microsoft.com/office/powerpoint/2010/main" val="2214232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F14C74-624A-144C-B021-BE457969B282}" type="slidenum">
              <a:rPr lang="en-US"/>
              <a:pPr>
                <a:defRPr/>
              </a:pPr>
              <a:t>‹#›</a:t>
            </a:fld>
            <a:endParaRPr lang="en-US"/>
          </a:p>
        </p:txBody>
      </p:sp>
    </p:spTree>
    <p:extLst>
      <p:ext uri="{BB962C8B-B14F-4D97-AF65-F5344CB8AC3E}">
        <p14:creationId xmlns:p14="http://schemas.microsoft.com/office/powerpoint/2010/main" val="7176768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6A4E9D-244E-1D49-B5BA-111FEA364C78}" type="slidenum">
              <a:rPr lang="en-US"/>
              <a:pPr>
                <a:defRPr/>
              </a:pPr>
              <a:t>‹#›</a:t>
            </a:fld>
            <a:endParaRPr lang="en-US"/>
          </a:p>
        </p:txBody>
      </p:sp>
    </p:spTree>
    <p:extLst>
      <p:ext uri="{BB962C8B-B14F-4D97-AF65-F5344CB8AC3E}">
        <p14:creationId xmlns:p14="http://schemas.microsoft.com/office/powerpoint/2010/main" val="8659535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BAB1DA-B36A-B147-98FB-E7D6856E6C5B}" type="slidenum">
              <a:rPr lang="en-US"/>
              <a:pPr>
                <a:defRPr/>
              </a:pPr>
              <a:t>‹#›</a:t>
            </a:fld>
            <a:endParaRPr lang="en-US"/>
          </a:p>
        </p:txBody>
      </p:sp>
    </p:spTree>
    <p:extLst>
      <p:ext uri="{BB962C8B-B14F-4D97-AF65-F5344CB8AC3E}">
        <p14:creationId xmlns:p14="http://schemas.microsoft.com/office/powerpoint/2010/main" val="11949905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A8FBA-2870-C646-BAAF-9C5DD28EC0EB}" type="slidenum">
              <a:rPr lang="en-US"/>
              <a:pPr>
                <a:defRPr/>
              </a:pPr>
              <a:t>‹#›</a:t>
            </a:fld>
            <a:endParaRPr lang="en-US"/>
          </a:p>
        </p:txBody>
      </p:sp>
    </p:spTree>
    <p:extLst>
      <p:ext uri="{BB962C8B-B14F-4D97-AF65-F5344CB8AC3E}">
        <p14:creationId xmlns:p14="http://schemas.microsoft.com/office/powerpoint/2010/main" val="15846904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2608FC-0119-C641-9C41-7D116FBBBE35}" type="slidenum">
              <a:rPr lang="en-US"/>
              <a:pPr>
                <a:defRPr/>
              </a:pPr>
              <a:t>‹#›</a:t>
            </a:fld>
            <a:endParaRPr lang="en-US"/>
          </a:p>
        </p:txBody>
      </p:sp>
    </p:spTree>
    <p:extLst>
      <p:ext uri="{BB962C8B-B14F-4D97-AF65-F5344CB8AC3E}">
        <p14:creationId xmlns:p14="http://schemas.microsoft.com/office/powerpoint/2010/main" val="14844068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24A6B7-B992-8442-96F8-63FAE43015C4}" type="slidenum">
              <a:rPr lang="en-US"/>
              <a:pPr>
                <a:defRPr/>
              </a:pPr>
              <a:t>‹#›</a:t>
            </a:fld>
            <a:endParaRPr lang="en-US"/>
          </a:p>
        </p:txBody>
      </p:sp>
    </p:spTree>
    <p:extLst>
      <p:ext uri="{BB962C8B-B14F-4D97-AF65-F5344CB8AC3E}">
        <p14:creationId xmlns:p14="http://schemas.microsoft.com/office/powerpoint/2010/main" val="28323389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564EB5-1709-764F-AE28-6E7B198134CA}" type="slidenum">
              <a:rPr lang="en-US"/>
              <a:pPr>
                <a:defRPr/>
              </a:pPr>
              <a:t>‹#›</a:t>
            </a:fld>
            <a:endParaRPr lang="en-US"/>
          </a:p>
        </p:txBody>
      </p:sp>
    </p:spTree>
    <p:extLst>
      <p:ext uri="{BB962C8B-B14F-4D97-AF65-F5344CB8AC3E}">
        <p14:creationId xmlns:p14="http://schemas.microsoft.com/office/powerpoint/2010/main" val="29098986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39090D-9393-3748-A4A3-AD025017E8B6}" type="slidenum">
              <a:rPr lang="en-US"/>
              <a:pPr>
                <a:defRPr/>
              </a:pPr>
              <a:t>‹#›</a:t>
            </a:fld>
            <a:endParaRPr lang="en-US"/>
          </a:p>
        </p:txBody>
      </p:sp>
    </p:spTree>
    <p:extLst>
      <p:ext uri="{BB962C8B-B14F-4D97-AF65-F5344CB8AC3E}">
        <p14:creationId xmlns:p14="http://schemas.microsoft.com/office/powerpoint/2010/main" val="381709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A70041-3E72-DA44-83DA-9336374CA7F0}" type="slidenum">
              <a:rPr lang="en-US"/>
              <a:pPr>
                <a:defRPr/>
              </a:pPr>
              <a:t>‹#›</a:t>
            </a:fld>
            <a:endParaRPr lang="en-US"/>
          </a:p>
        </p:txBody>
      </p:sp>
    </p:spTree>
    <p:extLst>
      <p:ext uri="{BB962C8B-B14F-4D97-AF65-F5344CB8AC3E}">
        <p14:creationId xmlns:p14="http://schemas.microsoft.com/office/powerpoint/2010/main" val="23382706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B15B49-14E0-2F4B-BA85-05E3E9D2D3F1}" type="slidenum">
              <a:rPr lang="en-US"/>
              <a:pPr>
                <a:defRPr/>
              </a:pPr>
              <a:t>‹#›</a:t>
            </a:fld>
            <a:endParaRPr lang="en-US"/>
          </a:p>
        </p:txBody>
      </p:sp>
    </p:spTree>
    <p:extLst>
      <p:ext uri="{BB962C8B-B14F-4D97-AF65-F5344CB8AC3E}">
        <p14:creationId xmlns:p14="http://schemas.microsoft.com/office/powerpoint/2010/main" val="31905512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2BF48-B298-D347-89D8-5979AEC4B6D3}" type="slidenum">
              <a:rPr lang="en-US"/>
              <a:pPr>
                <a:defRPr/>
              </a:pPr>
              <a:t>‹#›</a:t>
            </a:fld>
            <a:endParaRPr lang="en-US"/>
          </a:p>
        </p:txBody>
      </p:sp>
    </p:spTree>
    <p:extLst>
      <p:ext uri="{BB962C8B-B14F-4D97-AF65-F5344CB8AC3E}">
        <p14:creationId xmlns:p14="http://schemas.microsoft.com/office/powerpoint/2010/main" val="12694523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7879B-7A68-4D45-AFF3-D5D76373AED4}" type="slidenum">
              <a:rPr lang="en-US"/>
              <a:pPr>
                <a:defRPr/>
              </a:pPr>
              <a:t>‹#›</a:t>
            </a:fld>
            <a:endParaRPr lang="en-US"/>
          </a:p>
        </p:txBody>
      </p:sp>
    </p:spTree>
    <p:extLst>
      <p:ext uri="{BB962C8B-B14F-4D97-AF65-F5344CB8AC3E}">
        <p14:creationId xmlns:p14="http://schemas.microsoft.com/office/powerpoint/2010/main" val="23590242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1DAAEEA-CB84-AA44-BBF5-0449E4541E99}" type="slidenum">
              <a:rPr lang="en-US"/>
              <a:pPr>
                <a:defRPr/>
              </a:pPr>
              <a:t>‹#›</a:t>
            </a:fld>
            <a:endParaRPr lang="en-US"/>
          </a:p>
        </p:txBody>
      </p:sp>
    </p:spTree>
    <p:extLst>
      <p:ext uri="{BB962C8B-B14F-4D97-AF65-F5344CB8AC3E}">
        <p14:creationId xmlns:p14="http://schemas.microsoft.com/office/powerpoint/2010/main" val="38447583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902BF2B-FF83-BA41-801D-5C6DE3A772F4}" type="slidenum">
              <a:rPr lang="en-US"/>
              <a:pPr>
                <a:defRPr/>
              </a:pPr>
              <a:t>‹#›</a:t>
            </a:fld>
            <a:endParaRPr lang="en-US"/>
          </a:p>
        </p:txBody>
      </p:sp>
    </p:spTree>
    <p:extLst>
      <p:ext uri="{BB962C8B-B14F-4D97-AF65-F5344CB8AC3E}">
        <p14:creationId xmlns:p14="http://schemas.microsoft.com/office/powerpoint/2010/main" val="23015705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3F95F13-7D65-564E-81A5-DE3EFDB5958E}" type="slidenum">
              <a:rPr lang="en-US"/>
              <a:pPr>
                <a:defRPr/>
              </a:pPr>
              <a:t>‹#›</a:t>
            </a:fld>
            <a:endParaRPr lang="en-US"/>
          </a:p>
        </p:txBody>
      </p:sp>
    </p:spTree>
    <p:extLst>
      <p:ext uri="{BB962C8B-B14F-4D97-AF65-F5344CB8AC3E}">
        <p14:creationId xmlns:p14="http://schemas.microsoft.com/office/powerpoint/2010/main" val="10097874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AE8758B-031B-7947-B168-938F0A711F14}" type="slidenum">
              <a:rPr lang="en-US"/>
              <a:pPr>
                <a:defRPr/>
              </a:pPr>
              <a:t>‹#›</a:t>
            </a:fld>
            <a:endParaRPr lang="en-US"/>
          </a:p>
        </p:txBody>
      </p:sp>
    </p:spTree>
    <p:extLst>
      <p:ext uri="{BB962C8B-B14F-4D97-AF65-F5344CB8AC3E}">
        <p14:creationId xmlns:p14="http://schemas.microsoft.com/office/powerpoint/2010/main" val="22377805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A5B398A6-0A01-B14A-B2AA-2605553522B7}" type="slidenum">
              <a:rPr lang="en-US"/>
              <a:pPr>
                <a:defRPr/>
              </a:pPr>
              <a:t>‹#›</a:t>
            </a:fld>
            <a:endParaRPr lang="en-US"/>
          </a:p>
        </p:txBody>
      </p:sp>
    </p:spTree>
    <p:extLst>
      <p:ext uri="{BB962C8B-B14F-4D97-AF65-F5344CB8AC3E}">
        <p14:creationId xmlns:p14="http://schemas.microsoft.com/office/powerpoint/2010/main" val="25026014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8CC49339-B361-6441-9E7D-556E37FB84A1}" type="slidenum">
              <a:rPr lang="en-US"/>
              <a:pPr>
                <a:defRPr/>
              </a:pPr>
              <a:t>‹#›</a:t>
            </a:fld>
            <a:endParaRPr lang="en-US"/>
          </a:p>
        </p:txBody>
      </p:sp>
    </p:spTree>
    <p:extLst>
      <p:ext uri="{BB962C8B-B14F-4D97-AF65-F5344CB8AC3E}">
        <p14:creationId xmlns:p14="http://schemas.microsoft.com/office/powerpoint/2010/main" val="2454936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53D5D3C7-9254-9745-BB54-65D28C853648}" type="slidenum">
              <a:rPr lang="en-US"/>
              <a:pPr>
                <a:defRPr/>
              </a:pPr>
              <a:t>‹#›</a:t>
            </a:fld>
            <a:endParaRPr lang="en-US"/>
          </a:p>
        </p:txBody>
      </p:sp>
    </p:spTree>
    <p:extLst>
      <p:ext uri="{BB962C8B-B14F-4D97-AF65-F5344CB8AC3E}">
        <p14:creationId xmlns:p14="http://schemas.microsoft.com/office/powerpoint/2010/main" val="1160363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9D4BF5-CF82-9D4D-A863-89BFC9B1836D}" type="slidenum">
              <a:rPr lang="en-US"/>
              <a:pPr>
                <a:defRPr/>
              </a:pPr>
              <a:t>‹#›</a:t>
            </a:fld>
            <a:endParaRPr lang="en-US"/>
          </a:p>
        </p:txBody>
      </p:sp>
    </p:spTree>
    <p:extLst>
      <p:ext uri="{BB962C8B-B14F-4D97-AF65-F5344CB8AC3E}">
        <p14:creationId xmlns:p14="http://schemas.microsoft.com/office/powerpoint/2010/main" val="24055964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EF723B4-8E32-5644-BBA9-72A3D8B8DEC7}" type="slidenum">
              <a:rPr lang="en-US"/>
              <a:pPr>
                <a:defRPr/>
              </a:pPr>
              <a:t>‹#›</a:t>
            </a:fld>
            <a:endParaRPr lang="en-US"/>
          </a:p>
        </p:txBody>
      </p:sp>
    </p:spTree>
    <p:extLst>
      <p:ext uri="{BB962C8B-B14F-4D97-AF65-F5344CB8AC3E}">
        <p14:creationId xmlns:p14="http://schemas.microsoft.com/office/powerpoint/2010/main" val="9679126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AEA5333-C18E-6247-891E-DCC629AC3C79}" type="slidenum">
              <a:rPr lang="en-US"/>
              <a:pPr>
                <a:defRPr/>
              </a:pPr>
              <a:t>‹#›</a:t>
            </a:fld>
            <a:endParaRPr lang="en-US"/>
          </a:p>
        </p:txBody>
      </p:sp>
    </p:spTree>
    <p:extLst>
      <p:ext uri="{BB962C8B-B14F-4D97-AF65-F5344CB8AC3E}">
        <p14:creationId xmlns:p14="http://schemas.microsoft.com/office/powerpoint/2010/main" val="15092350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CD08386-9FA6-914C-B14E-0B5B2583B869}" type="slidenum">
              <a:rPr lang="en-US"/>
              <a:pPr>
                <a:defRPr/>
              </a:pPr>
              <a:t>‹#›</a:t>
            </a:fld>
            <a:endParaRPr lang="en-US"/>
          </a:p>
        </p:txBody>
      </p:sp>
    </p:spTree>
    <p:extLst>
      <p:ext uri="{BB962C8B-B14F-4D97-AF65-F5344CB8AC3E}">
        <p14:creationId xmlns:p14="http://schemas.microsoft.com/office/powerpoint/2010/main" val="36182714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4738003-D3F8-044E-855E-CF51E80F8970}" type="slidenum">
              <a:rPr lang="en-US"/>
              <a:pPr>
                <a:defRPr/>
              </a:pPr>
              <a:t>‹#›</a:t>
            </a:fld>
            <a:endParaRPr lang="en-US"/>
          </a:p>
        </p:txBody>
      </p:sp>
    </p:spTree>
    <p:extLst>
      <p:ext uri="{BB962C8B-B14F-4D97-AF65-F5344CB8AC3E}">
        <p14:creationId xmlns:p14="http://schemas.microsoft.com/office/powerpoint/2010/main" val="14458208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267E3021-0478-0D40-B82B-C44CEE439F13}" type="slidenum">
              <a:rPr lang="en-US"/>
              <a:pPr>
                <a:defRPr/>
              </a:pPr>
              <a:t>‹#›</a:t>
            </a:fld>
            <a:endParaRPr lang="en-US"/>
          </a:p>
        </p:txBody>
      </p:sp>
    </p:spTree>
    <p:extLst>
      <p:ext uri="{BB962C8B-B14F-4D97-AF65-F5344CB8AC3E}">
        <p14:creationId xmlns:p14="http://schemas.microsoft.com/office/powerpoint/2010/main" val="519787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FBA32E7-818F-184B-9B6E-EAED68F3432A}" type="slidenum">
              <a:rPr lang="en-US"/>
              <a:pPr>
                <a:defRPr/>
              </a:pPr>
              <a:t>‹#›</a:t>
            </a:fld>
            <a:endParaRPr lang="en-US"/>
          </a:p>
        </p:txBody>
      </p:sp>
    </p:spTree>
    <p:extLst>
      <p:ext uri="{BB962C8B-B14F-4D97-AF65-F5344CB8AC3E}">
        <p14:creationId xmlns:p14="http://schemas.microsoft.com/office/powerpoint/2010/main" val="3434573027"/>
      </p:ext>
    </p:extLst>
  </p:cSld>
  <p:clrMapOvr>
    <a:masterClrMapping/>
  </p:clrMapOvr>
  <p:transition xmlns:p14="http://schemas.microsoft.com/office/powerpoint/2010/mai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1E08129-2CDB-2F4F-A93C-A5A07BF55BF0}" type="slidenum">
              <a:rPr lang="en-US"/>
              <a:pPr>
                <a:defRPr/>
              </a:pPr>
              <a:t>‹#›</a:t>
            </a:fld>
            <a:endParaRPr lang="en-US"/>
          </a:p>
        </p:txBody>
      </p:sp>
    </p:spTree>
    <p:extLst>
      <p:ext uri="{BB962C8B-B14F-4D97-AF65-F5344CB8AC3E}">
        <p14:creationId xmlns:p14="http://schemas.microsoft.com/office/powerpoint/2010/main" val="2327502200"/>
      </p:ext>
    </p:extLst>
  </p:cSld>
  <p:clrMapOvr>
    <a:masterClrMapping/>
  </p:clrMapOvr>
  <p:transition xmlns:p14="http://schemas.microsoft.com/office/powerpoint/2010/mai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BB69251-9F3C-434D-9A40-B5EE53A5F68C}" type="slidenum">
              <a:rPr lang="en-US"/>
              <a:pPr>
                <a:defRPr/>
              </a:pPr>
              <a:t>‹#›</a:t>
            </a:fld>
            <a:endParaRPr lang="en-US"/>
          </a:p>
        </p:txBody>
      </p:sp>
    </p:spTree>
    <p:extLst>
      <p:ext uri="{BB962C8B-B14F-4D97-AF65-F5344CB8AC3E}">
        <p14:creationId xmlns:p14="http://schemas.microsoft.com/office/powerpoint/2010/main" val="1994304948"/>
      </p:ext>
    </p:extLst>
  </p:cSld>
  <p:clrMapOvr>
    <a:masterClrMapping/>
  </p:clrMapOvr>
  <p:transition xmlns:p14="http://schemas.microsoft.com/office/powerpoint/2010/mai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E5BC6B8-A423-B349-98E8-B83B36274302}" type="slidenum">
              <a:rPr lang="en-US"/>
              <a:pPr>
                <a:defRPr/>
              </a:pPr>
              <a:t>‹#›</a:t>
            </a:fld>
            <a:endParaRPr lang="en-US"/>
          </a:p>
        </p:txBody>
      </p:sp>
    </p:spTree>
    <p:extLst>
      <p:ext uri="{BB962C8B-B14F-4D97-AF65-F5344CB8AC3E}">
        <p14:creationId xmlns:p14="http://schemas.microsoft.com/office/powerpoint/2010/main" val="4143097853"/>
      </p:ext>
    </p:extLst>
  </p:cSld>
  <p:clrMapOvr>
    <a:masterClrMapping/>
  </p:clrMapOvr>
  <p:transition xmlns:p14="http://schemas.microsoft.com/office/powerpoint/2010/mai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8877E47-1AD6-454A-9245-661C635DBCBE}" type="slidenum">
              <a:rPr lang="en-US"/>
              <a:pPr>
                <a:defRPr/>
              </a:pPr>
              <a:t>‹#›</a:t>
            </a:fld>
            <a:endParaRPr lang="en-US"/>
          </a:p>
        </p:txBody>
      </p:sp>
    </p:spTree>
    <p:extLst>
      <p:ext uri="{BB962C8B-B14F-4D97-AF65-F5344CB8AC3E}">
        <p14:creationId xmlns:p14="http://schemas.microsoft.com/office/powerpoint/2010/main" val="2104312598"/>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EC721E4-4E9D-0449-BF6E-198ECABDA711}" type="slidenum">
              <a:rPr lang="en-US"/>
              <a:pPr>
                <a:defRPr/>
              </a:pPr>
              <a:t>‹#›</a:t>
            </a:fld>
            <a:endParaRPr lang="en-US"/>
          </a:p>
        </p:txBody>
      </p:sp>
    </p:spTree>
    <p:extLst>
      <p:ext uri="{BB962C8B-B14F-4D97-AF65-F5344CB8AC3E}">
        <p14:creationId xmlns:p14="http://schemas.microsoft.com/office/powerpoint/2010/main" val="615749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14002-0961-B548-A083-543F7438E8C1}" type="slidenum">
              <a:rPr lang="en-US"/>
              <a:pPr>
                <a:defRPr/>
              </a:pPr>
              <a:t>‹#›</a:t>
            </a:fld>
            <a:endParaRPr lang="en-US"/>
          </a:p>
        </p:txBody>
      </p:sp>
    </p:spTree>
    <p:extLst>
      <p:ext uri="{BB962C8B-B14F-4D97-AF65-F5344CB8AC3E}">
        <p14:creationId xmlns:p14="http://schemas.microsoft.com/office/powerpoint/2010/main" val="30300261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BE9C6BF-2BE1-F04A-B14B-D47787CBC8F6}" type="slidenum">
              <a:rPr lang="en-US"/>
              <a:pPr>
                <a:defRPr/>
              </a:pPr>
              <a:t>‹#›</a:t>
            </a:fld>
            <a:endParaRPr lang="en-US"/>
          </a:p>
        </p:txBody>
      </p:sp>
    </p:spTree>
    <p:extLst>
      <p:ext uri="{BB962C8B-B14F-4D97-AF65-F5344CB8AC3E}">
        <p14:creationId xmlns:p14="http://schemas.microsoft.com/office/powerpoint/2010/main" val="3961100721"/>
      </p:ext>
    </p:extLst>
  </p:cSld>
  <p:clrMapOvr>
    <a:masterClrMapping/>
  </p:clrMapOvr>
  <p:transition xmlns:p14="http://schemas.microsoft.com/office/powerpoint/2010/mai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40EF781-3BD0-884F-A467-84EAD0D52521}" type="slidenum">
              <a:rPr lang="en-US"/>
              <a:pPr>
                <a:defRPr/>
              </a:pPr>
              <a:t>‹#›</a:t>
            </a:fld>
            <a:endParaRPr lang="en-US"/>
          </a:p>
        </p:txBody>
      </p:sp>
    </p:spTree>
    <p:extLst>
      <p:ext uri="{BB962C8B-B14F-4D97-AF65-F5344CB8AC3E}">
        <p14:creationId xmlns:p14="http://schemas.microsoft.com/office/powerpoint/2010/main" val="2649877165"/>
      </p:ext>
    </p:extLst>
  </p:cSld>
  <p:clrMapOvr>
    <a:masterClrMapping/>
  </p:clrMapOvr>
  <p:transition xmlns:p14="http://schemas.microsoft.com/office/powerpoint/2010/mai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A65E548-78D2-7246-9404-67037EFCF6C5}" type="slidenum">
              <a:rPr lang="en-US"/>
              <a:pPr>
                <a:defRPr/>
              </a:pPr>
              <a:t>‹#›</a:t>
            </a:fld>
            <a:endParaRPr lang="en-US"/>
          </a:p>
        </p:txBody>
      </p:sp>
    </p:spTree>
    <p:extLst>
      <p:ext uri="{BB962C8B-B14F-4D97-AF65-F5344CB8AC3E}">
        <p14:creationId xmlns:p14="http://schemas.microsoft.com/office/powerpoint/2010/main" val="2806894361"/>
      </p:ext>
    </p:extLst>
  </p:cSld>
  <p:clrMapOvr>
    <a:masterClrMapping/>
  </p:clrMapOvr>
  <p:transition xmlns:p14="http://schemas.microsoft.com/office/powerpoint/2010/mai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8A1AF20-0CF4-BF42-B54B-E47B54EBD921}" type="slidenum">
              <a:rPr lang="en-US"/>
              <a:pPr>
                <a:defRPr/>
              </a:pPr>
              <a:t>‹#›</a:t>
            </a:fld>
            <a:endParaRPr lang="en-US"/>
          </a:p>
        </p:txBody>
      </p:sp>
    </p:spTree>
    <p:extLst>
      <p:ext uri="{BB962C8B-B14F-4D97-AF65-F5344CB8AC3E}">
        <p14:creationId xmlns:p14="http://schemas.microsoft.com/office/powerpoint/2010/main" val="1641721174"/>
      </p:ext>
    </p:extLst>
  </p:cSld>
  <p:clrMapOvr>
    <a:masterClrMapping/>
  </p:clrMapOvr>
  <p:transition xmlns:p14="http://schemas.microsoft.com/office/powerpoint/2010/mai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0C91C84-E6C4-044A-888A-25ED6507B596}" type="slidenum">
              <a:rPr lang="en-US"/>
              <a:pPr>
                <a:defRPr/>
              </a:pPr>
              <a:t>‹#›</a:t>
            </a:fld>
            <a:endParaRPr lang="en-US"/>
          </a:p>
        </p:txBody>
      </p:sp>
    </p:spTree>
    <p:extLst>
      <p:ext uri="{BB962C8B-B14F-4D97-AF65-F5344CB8AC3E}">
        <p14:creationId xmlns:p14="http://schemas.microsoft.com/office/powerpoint/2010/main" val="1953406198"/>
      </p:ext>
    </p:extLst>
  </p:cSld>
  <p:clrMapOvr>
    <a:masterClrMapping/>
  </p:clrMapOvr>
  <p:transition xmlns:p14="http://schemas.microsoft.com/office/powerpoint/2010/mai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F42D049D-F8A8-C340-B732-FE2AC393335E}" type="slidenum">
              <a:rPr lang="en-US"/>
              <a:pPr>
                <a:defRPr/>
              </a:pPr>
              <a:t>‹#›</a:t>
            </a:fld>
            <a:endParaRPr lang="en-US"/>
          </a:p>
        </p:txBody>
      </p:sp>
    </p:spTree>
    <p:extLst>
      <p:ext uri="{BB962C8B-B14F-4D97-AF65-F5344CB8AC3E}">
        <p14:creationId xmlns:p14="http://schemas.microsoft.com/office/powerpoint/2010/main" val="2477039590"/>
      </p:ext>
    </p:extLst>
  </p:cSld>
  <p:clrMapOvr>
    <a:masterClrMapping/>
  </p:clrMapOvr>
  <p:transition xmlns:p14="http://schemas.microsoft.com/office/powerpoint/2010/mai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29D9B47-1EC9-AD42-B047-BE6BCB45EADD}" type="slidenum">
              <a:rPr lang="en-US"/>
              <a:pPr>
                <a:defRPr/>
              </a:pPr>
              <a:t>‹#›</a:t>
            </a:fld>
            <a:endParaRPr lang="en-US"/>
          </a:p>
        </p:txBody>
      </p:sp>
    </p:spTree>
    <p:extLst>
      <p:ext uri="{BB962C8B-B14F-4D97-AF65-F5344CB8AC3E}">
        <p14:creationId xmlns:p14="http://schemas.microsoft.com/office/powerpoint/2010/main" val="24497947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5265AB-8756-8342-A152-C51CF378A74B}" type="slidenum">
              <a:rPr lang="en-US"/>
              <a:pPr>
                <a:defRPr/>
              </a:pPr>
              <a:t>‹#›</a:t>
            </a:fld>
            <a:endParaRPr lang="en-US"/>
          </a:p>
        </p:txBody>
      </p:sp>
    </p:spTree>
    <p:extLst>
      <p:ext uri="{BB962C8B-B14F-4D97-AF65-F5344CB8AC3E}">
        <p14:creationId xmlns:p14="http://schemas.microsoft.com/office/powerpoint/2010/main" val="17138982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3821A8B-4BF1-8D45-8F59-BEB22686AFA4}" type="slidenum">
              <a:rPr lang="en-US"/>
              <a:pPr>
                <a:defRPr/>
              </a:pPr>
              <a:t>‹#›</a:t>
            </a:fld>
            <a:endParaRPr lang="en-US"/>
          </a:p>
        </p:txBody>
      </p:sp>
    </p:spTree>
    <p:extLst>
      <p:ext uri="{BB962C8B-B14F-4D97-AF65-F5344CB8AC3E}">
        <p14:creationId xmlns:p14="http://schemas.microsoft.com/office/powerpoint/2010/main" val="8117889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432B688-438F-324A-B4E5-F8C64C15A91E}" type="slidenum">
              <a:rPr lang="en-US"/>
              <a:pPr>
                <a:defRPr/>
              </a:pPr>
              <a:t>‹#›</a:t>
            </a:fld>
            <a:endParaRPr lang="en-US"/>
          </a:p>
        </p:txBody>
      </p:sp>
    </p:spTree>
    <p:extLst>
      <p:ext uri="{BB962C8B-B14F-4D97-AF65-F5344CB8AC3E}">
        <p14:creationId xmlns:p14="http://schemas.microsoft.com/office/powerpoint/2010/main" val="1301347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D2621C-4EA9-4E40-805B-9B98D619B2A5}" type="slidenum">
              <a:rPr lang="en-US"/>
              <a:pPr>
                <a:defRPr/>
              </a:pPr>
              <a:t>‹#›</a:t>
            </a:fld>
            <a:endParaRPr lang="en-US"/>
          </a:p>
        </p:txBody>
      </p:sp>
    </p:spTree>
    <p:extLst>
      <p:ext uri="{BB962C8B-B14F-4D97-AF65-F5344CB8AC3E}">
        <p14:creationId xmlns:p14="http://schemas.microsoft.com/office/powerpoint/2010/main" val="2735720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57749EE-476F-3842-AD48-688913F52615}" type="slidenum">
              <a:rPr lang="en-US"/>
              <a:pPr>
                <a:defRPr/>
              </a:pPr>
              <a:t>‹#›</a:t>
            </a:fld>
            <a:endParaRPr lang="en-US"/>
          </a:p>
        </p:txBody>
      </p:sp>
    </p:spTree>
    <p:extLst>
      <p:ext uri="{BB962C8B-B14F-4D97-AF65-F5344CB8AC3E}">
        <p14:creationId xmlns:p14="http://schemas.microsoft.com/office/powerpoint/2010/main" val="1983735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9F2B553-8A3E-934A-ABBF-B8261E85BE5C}" type="slidenum">
              <a:rPr lang="en-US"/>
              <a:pPr>
                <a:defRPr/>
              </a:pPr>
              <a:t>‹#›</a:t>
            </a:fld>
            <a:endParaRPr lang="en-US"/>
          </a:p>
        </p:txBody>
      </p:sp>
    </p:spTree>
    <p:extLst>
      <p:ext uri="{BB962C8B-B14F-4D97-AF65-F5344CB8AC3E}">
        <p14:creationId xmlns:p14="http://schemas.microsoft.com/office/powerpoint/2010/main" val="22376894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82FB40D-1143-A740-8EF9-8E569C3261E0}" type="slidenum">
              <a:rPr lang="en-US"/>
              <a:pPr>
                <a:defRPr/>
              </a:pPr>
              <a:t>‹#›</a:t>
            </a:fld>
            <a:endParaRPr lang="en-US"/>
          </a:p>
        </p:txBody>
      </p:sp>
    </p:spTree>
    <p:extLst>
      <p:ext uri="{BB962C8B-B14F-4D97-AF65-F5344CB8AC3E}">
        <p14:creationId xmlns:p14="http://schemas.microsoft.com/office/powerpoint/2010/main" val="334553163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9DAB60D-0DB0-5C45-8E65-4F073EF3FDC8}" type="slidenum">
              <a:rPr lang="en-US"/>
              <a:pPr>
                <a:defRPr/>
              </a:pPr>
              <a:t>‹#›</a:t>
            </a:fld>
            <a:endParaRPr lang="en-US"/>
          </a:p>
        </p:txBody>
      </p:sp>
    </p:spTree>
    <p:extLst>
      <p:ext uri="{BB962C8B-B14F-4D97-AF65-F5344CB8AC3E}">
        <p14:creationId xmlns:p14="http://schemas.microsoft.com/office/powerpoint/2010/main" val="26968727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2A0A7B9-1957-4D4B-8DB8-A2D73693BD3D}" type="slidenum">
              <a:rPr lang="en-US"/>
              <a:pPr>
                <a:defRPr/>
              </a:pPr>
              <a:t>‹#›</a:t>
            </a:fld>
            <a:endParaRPr lang="en-US"/>
          </a:p>
        </p:txBody>
      </p:sp>
    </p:spTree>
    <p:extLst>
      <p:ext uri="{BB962C8B-B14F-4D97-AF65-F5344CB8AC3E}">
        <p14:creationId xmlns:p14="http://schemas.microsoft.com/office/powerpoint/2010/main" val="39910387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B71AB6C-B020-8143-96F3-24DB14ADD17F}" type="slidenum">
              <a:rPr lang="en-US"/>
              <a:pPr>
                <a:defRPr/>
              </a:pPr>
              <a:t>‹#›</a:t>
            </a:fld>
            <a:endParaRPr lang="en-US"/>
          </a:p>
        </p:txBody>
      </p:sp>
    </p:spTree>
    <p:extLst>
      <p:ext uri="{BB962C8B-B14F-4D97-AF65-F5344CB8AC3E}">
        <p14:creationId xmlns:p14="http://schemas.microsoft.com/office/powerpoint/2010/main" val="30465331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D0943A-FD38-F84E-A939-57E38E3E6E44}" type="slidenum">
              <a:rPr lang="en-US"/>
              <a:pPr>
                <a:defRPr/>
              </a:pPr>
              <a:t>‹#›</a:t>
            </a:fld>
            <a:endParaRPr lang="en-US"/>
          </a:p>
        </p:txBody>
      </p:sp>
    </p:spTree>
    <p:extLst>
      <p:ext uri="{BB962C8B-B14F-4D97-AF65-F5344CB8AC3E}">
        <p14:creationId xmlns:p14="http://schemas.microsoft.com/office/powerpoint/2010/main" val="586183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B043A-514E-A24F-B251-673D08D50AE4}" type="slidenum">
              <a:rPr lang="en-US"/>
              <a:pPr>
                <a:defRPr/>
              </a:pPr>
              <a:t>‹#›</a:t>
            </a:fld>
            <a:endParaRPr lang="en-US"/>
          </a:p>
        </p:txBody>
      </p:sp>
    </p:spTree>
    <p:extLst>
      <p:ext uri="{BB962C8B-B14F-4D97-AF65-F5344CB8AC3E}">
        <p14:creationId xmlns:p14="http://schemas.microsoft.com/office/powerpoint/2010/main" val="3597093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FE437A-F740-384F-9D23-A33127980B70}" type="slidenum">
              <a:rPr lang="en-US"/>
              <a:pPr>
                <a:defRPr/>
              </a:pPr>
              <a:t>‹#›</a:t>
            </a:fld>
            <a:endParaRPr lang="en-US"/>
          </a:p>
        </p:txBody>
      </p:sp>
    </p:spTree>
    <p:extLst>
      <p:ext uri="{BB962C8B-B14F-4D97-AF65-F5344CB8AC3E}">
        <p14:creationId xmlns:p14="http://schemas.microsoft.com/office/powerpoint/2010/main" val="2272298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B180D-A080-6248-A95E-CD31988CB7A4}" type="slidenum">
              <a:rPr lang="en-US"/>
              <a:pPr>
                <a:defRPr/>
              </a:pPr>
              <a:t>‹#›</a:t>
            </a:fld>
            <a:endParaRPr lang="en-US"/>
          </a:p>
        </p:txBody>
      </p:sp>
    </p:spTree>
    <p:extLst>
      <p:ext uri="{BB962C8B-B14F-4D97-AF65-F5344CB8AC3E}">
        <p14:creationId xmlns:p14="http://schemas.microsoft.com/office/powerpoint/2010/main" val="3603034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F37D7-4872-B149-93A3-6F9E49111111}" type="slidenum">
              <a:rPr lang="en-US"/>
              <a:pPr>
                <a:defRPr/>
              </a:pPr>
              <a:t>‹#›</a:t>
            </a:fld>
            <a:endParaRPr lang="en-US"/>
          </a:p>
        </p:txBody>
      </p:sp>
    </p:spTree>
    <p:extLst>
      <p:ext uri="{BB962C8B-B14F-4D97-AF65-F5344CB8AC3E}">
        <p14:creationId xmlns:p14="http://schemas.microsoft.com/office/powerpoint/2010/main" val="85570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BAAF45-9B7F-0C47-8E7F-E0FC127CE897}" type="slidenum">
              <a:rPr lang="en-US"/>
              <a:pPr>
                <a:defRPr/>
              </a:pPr>
              <a:t>‹#›</a:t>
            </a:fld>
            <a:endParaRPr lang="en-US"/>
          </a:p>
        </p:txBody>
      </p:sp>
    </p:spTree>
    <p:extLst>
      <p:ext uri="{BB962C8B-B14F-4D97-AF65-F5344CB8AC3E}">
        <p14:creationId xmlns:p14="http://schemas.microsoft.com/office/powerpoint/2010/main" val="138941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EA9DDF-C48C-BF47-AE9E-5A53BC6F8E8A}" type="slidenum">
              <a:rPr lang="en-US"/>
              <a:pPr>
                <a:defRPr/>
              </a:pPr>
              <a:t>‹#›</a:t>
            </a:fld>
            <a:endParaRPr lang="en-US"/>
          </a:p>
        </p:txBody>
      </p:sp>
    </p:spTree>
    <p:extLst>
      <p:ext uri="{BB962C8B-B14F-4D97-AF65-F5344CB8AC3E}">
        <p14:creationId xmlns:p14="http://schemas.microsoft.com/office/powerpoint/2010/main" val="1047902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120A92-E6E4-9E45-964E-C7E57C912481}" type="slidenum">
              <a:rPr lang="en-US"/>
              <a:pPr>
                <a:defRPr/>
              </a:pPr>
              <a:t>‹#›</a:t>
            </a:fld>
            <a:endParaRPr lang="en-US"/>
          </a:p>
        </p:txBody>
      </p:sp>
    </p:spTree>
    <p:extLst>
      <p:ext uri="{BB962C8B-B14F-4D97-AF65-F5344CB8AC3E}">
        <p14:creationId xmlns:p14="http://schemas.microsoft.com/office/powerpoint/2010/main" val="1033593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822D5-2897-364C-BA84-C63A6D6129FF}" type="slidenum">
              <a:rPr lang="en-US"/>
              <a:pPr>
                <a:defRPr/>
              </a:pPr>
              <a:t>‹#›</a:t>
            </a:fld>
            <a:endParaRPr lang="en-US"/>
          </a:p>
        </p:txBody>
      </p:sp>
    </p:spTree>
    <p:extLst>
      <p:ext uri="{BB962C8B-B14F-4D97-AF65-F5344CB8AC3E}">
        <p14:creationId xmlns:p14="http://schemas.microsoft.com/office/powerpoint/2010/main" val="415966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0C8FF4A-6EAF-6E43-A5DB-0FE6E6C22354}" type="slidenum">
              <a:rPr lang="en-US"/>
              <a:pPr>
                <a:defRPr/>
              </a:pPr>
              <a:t>‹#›</a:t>
            </a:fld>
            <a:endParaRPr lang="en-US"/>
          </a:p>
        </p:txBody>
      </p:sp>
    </p:spTree>
    <p:extLst>
      <p:ext uri="{BB962C8B-B14F-4D97-AF65-F5344CB8AC3E}">
        <p14:creationId xmlns:p14="http://schemas.microsoft.com/office/powerpoint/2010/main" val="3338676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DE2424-841D-FE4D-A053-D56FD5883A54}" type="slidenum">
              <a:rPr lang="en-US"/>
              <a:pPr>
                <a:defRPr/>
              </a:pPr>
              <a:t>‹#›</a:t>
            </a:fld>
            <a:endParaRPr lang="en-US"/>
          </a:p>
        </p:txBody>
      </p:sp>
    </p:spTree>
    <p:extLst>
      <p:ext uri="{BB962C8B-B14F-4D97-AF65-F5344CB8AC3E}">
        <p14:creationId xmlns:p14="http://schemas.microsoft.com/office/powerpoint/2010/main" val="77734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B49E26-4A43-BB46-9BE6-A8BE0D4F0A6E}" type="slidenum">
              <a:rPr lang="en-US"/>
              <a:pPr>
                <a:defRPr/>
              </a:pPr>
              <a:t>‹#›</a:t>
            </a:fld>
            <a:endParaRPr lang="en-US"/>
          </a:p>
        </p:txBody>
      </p:sp>
    </p:spTree>
    <p:extLst>
      <p:ext uri="{BB962C8B-B14F-4D97-AF65-F5344CB8AC3E}">
        <p14:creationId xmlns:p14="http://schemas.microsoft.com/office/powerpoint/2010/main" val="1556639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24E629-8F6D-1249-8A22-FFA929C4CECF}" type="slidenum">
              <a:rPr lang="en-US"/>
              <a:pPr>
                <a:defRPr/>
              </a:pPr>
              <a:t>‹#›</a:t>
            </a:fld>
            <a:endParaRPr lang="en-US"/>
          </a:p>
        </p:txBody>
      </p:sp>
    </p:spTree>
    <p:extLst>
      <p:ext uri="{BB962C8B-B14F-4D97-AF65-F5344CB8AC3E}">
        <p14:creationId xmlns:p14="http://schemas.microsoft.com/office/powerpoint/2010/main" val="2803113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5F2998-7528-EA4D-BDE5-4926F843356A}" type="slidenum">
              <a:rPr lang="en-US"/>
              <a:pPr>
                <a:defRPr/>
              </a:pPr>
              <a:t>‹#›</a:t>
            </a:fld>
            <a:endParaRPr lang="en-US"/>
          </a:p>
        </p:txBody>
      </p:sp>
    </p:spTree>
    <p:extLst>
      <p:ext uri="{BB962C8B-B14F-4D97-AF65-F5344CB8AC3E}">
        <p14:creationId xmlns:p14="http://schemas.microsoft.com/office/powerpoint/2010/main" val="1626645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C1CE3-C35C-954C-8C1B-C8548AED48DB}" type="slidenum">
              <a:rPr lang="en-US"/>
              <a:pPr>
                <a:defRPr/>
              </a:pPr>
              <a:t>‹#›</a:t>
            </a:fld>
            <a:endParaRPr lang="en-US"/>
          </a:p>
        </p:txBody>
      </p:sp>
    </p:spTree>
    <p:extLst>
      <p:ext uri="{BB962C8B-B14F-4D97-AF65-F5344CB8AC3E}">
        <p14:creationId xmlns:p14="http://schemas.microsoft.com/office/powerpoint/2010/main" val="2030436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813F849D-D3F0-A14C-904B-04126DEE9031}" type="slidenum">
              <a:rPr lang="en-US"/>
              <a:pPr>
                <a:defRPr/>
              </a:pPr>
              <a:t>‹#›</a:t>
            </a:fld>
            <a:endParaRPr lang="en-US"/>
          </a:p>
        </p:txBody>
      </p:sp>
    </p:spTree>
    <p:extLst>
      <p:ext uri="{BB962C8B-B14F-4D97-AF65-F5344CB8AC3E}">
        <p14:creationId xmlns:p14="http://schemas.microsoft.com/office/powerpoint/2010/main" val="905866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801170-4DD1-0041-B00C-630EF3DE4FBC}" type="slidenum">
              <a:rPr lang="en-US"/>
              <a:pPr>
                <a:defRPr/>
              </a:pPr>
              <a:t>‹#›</a:t>
            </a:fld>
            <a:endParaRPr lang="en-US"/>
          </a:p>
        </p:txBody>
      </p:sp>
    </p:spTree>
    <p:extLst>
      <p:ext uri="{BB962C8B-B14F-4D97-AF65-F5344CB8AC3E}">
        <p14:creationId xmlns:p14="http://schemas.microsoft.com/office/powerpoint/2010/main" val="636213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6DA4B-C506-294F-8EAE-0C4C008B3AE5}" type="slidenum">
              <a:rPr lang="en-US"/>
              <a:pPr>
                <a:defRPr/>
              </a:pPr>
              <a:t>‹#›</a:t>
            </a:fld>
            <a:endParaRPr lang="en-US"/>
          </a:p>
        </p:txBody>
      </p:sp>
    </p:spTree>
    <p:extLst>
      <p:ext uri="{BB962C8B-B14F-4D97-AF65-F5344CB8AC3E}">
        <p14:creationId xmlns:p14="http://schemas.microsoft.com/office/powerpoint/2010/main" val="586975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930781-9203-F544-A295-E95F2AC363CC}" type="slidenum">
              <a:rPr lang="en-US"/>
              <a:pPr>
                <a:defRPr/>
              </a:pPr>
              <a:t>‹#›</a:t>
            </a:fld>
            <a:endParaRPr lang="en-US"/>
          </a:p>
        </p:txBody>
      </p:sp>
    </p:spTree>
    <p:extLst>
      <p:ext uri="{BB962C8B-B14F-4D97-AF65-F5344CB8AC3E}">
        <p14:creationId xmlns:p14="http://schemas.microsoft.com/office/powerpoint/2010/main" val="1675262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9F5D5D-61F2-AE49-975A-1C504F31CDEA}" type="slidenum">
              <a:rPr lang="en-US"/>
              <a:pPr>
                <a:defRPr/>
              </a:pPr>
              <a:t>‹#›</a:t>
            </a:fld>
            <a:endParaRPr lang="en-US"/>
          </a:p>
        </p:txBody>
      </p:sp>
    </p:spTree>
    <p:extLst>
      <p:ext uri="{BB962C8B-B14F-4D97-AF65-F5344CB8AC3E}">
        <p14:creationId xmlns:p14="http://schemas.microsoft.com/office/powerpoint/2010/main" val="33943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7D68446-3D58-F64B-8301-973BA6D3B42C}" type="slidenum">
              <a:rPr lang="en-US"/>
              <a:pPr>
                <a:defRPr/>
              </a:pPr>
              <a:t>‹#›</a:t>
            </a:fld>
            <a:endParaRPr lang="en-US"/>
          </a:p>
        </p:txBody>
      </p:sp>
    </p:spTree>
    <p:extLst>
      <p:ext uri="{BB962C8B-B14F-4D97-AF65-F5344CB8AC3E}">
        <p14:creationId xmlns:p14="http://schemas.microsoft.com/office/powerpoint/2010/main" val="615438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055386-FCB0-ED44-B03D-07D0FBD5D5FC}" type="slidenum">
              <a:rPr lang="en-US"/>
              <a:pPr>
                <a:defRPr/>
              </a:pPr>
              <a:t>‹#›</a:t>
            </a:fld>
            <a:endParaRPr lang="en-US"/>
          </a:p>
        </p:txBody>
      </p:sp>
    </p:spTree>
    <p:extLst>
      <p:ext uri="{BB962C8B-B14F-4D97-AF65-F5344CB8AC3E}">
        <p14:creationId xmlns:p14="http://schemas.microsoft.com/office/powerpoint/2010/main" val="1596709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33312E-A739-5E44-BA3B-547648E814F1}" type="slidenum">
              <a:rPr lang="en-US"/>
              <a:pPr>
                <a:defRPr/>
              </a:pPr>
              <a:t>‹#›</a:t>
            </a:fld>
            <a:endParaRPr lang="en-US"/>
          </a:p>
        </p:txBody>
      </p:sp>
    </p:spTree>
    <p:extLst>
      <p:ext uri="{BB962C8B-B14F-4D97-AF65-F5344CB8AC3E}">
        <p14:creationId xmlns:p14="http://schemas.microsoft.com/office/powerpoint/2010/main" val="3413875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FE1452-4DB9-F84F-A62C-A351F9DAF3CB}" type="slidenum">
              <a:rPr lang="en-US"/>
              <a:pPr>
                <a:defRPr/>
              </a:pPr>
              <a:t>‹#›</a:t>
            </a:fld>
            <a:endParaRPr lang="en-US"/>
          </a:p>
        </p:txBody>
      </p:sp>
    </p:spTree>
    <p:extLst>
      <p:ext uri="{BB962C8B-B14F-4D97-AF65-F5344CB8AC3E}">
        <p14:creationId xmlns:p14="http://schemas.microsoft.com/office/powerpoint/2010/main" val="344107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0312BD-9F44-9A41-BE8C-E8A647F81D3A}" type="slidenum">
              <a:rPr lang="en-US"/>
              <a:pPr>
                <a:defRPr/>
              </a:pPr>
              <a:t>‹#›</a:t>
            </a:fld>
            <a:endParaRPr lang="en-US"/>
          </a:p>
        </p:txBody>
      </p:sp>
    </p:spTree>
    <p:extLst>
      <p:ext uri="{BB962C8B-B14F-4D97-AF65-F5344CB8AC3E}">
        <p14:creationId xmlns:p14="http://schemas.microsoft.com/office/powerpoint/2010/main" val="1944942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C5F79-F0F1-484C-BCE2-DFCAEF99A978}" type="slidenum">
              <a:rPr lang="en-US"/>
              <a:pPr>
                <a:defRPr/>
              </a:pPr>
              <a:t>‹#›</a:t>
            </a:fld>
            <a:endParaRPr lang="en-US"/>
          </a:p>
        </p:txBody>
      </p:sp>
    </p:spTree>
    <p:extLst>
      <p:ext uri="{BB962C8B-B14F-4D97-AF65-F5344CB8AC3E}">
        <p14:creationId xmlns:p14="http://schemas.microsoft.com/office/powerpoint/2010/main" val="4004868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1363A0-FE36-6946-9A5E-EDE852BED54B}" type="slidenum">
              <a:rPr lang="en-US"/>
              <a:pPr>
                <a:defRPr/>
              </a:pPr>
              <a:t>‹#›</a:t>
            </a:fld>
            <a:endParaRPr lang="en-US"/>
          </a:p>
        </p:txBody>
      </p:sp>
    </p:spTree>
    <p:extLst>
      <p:ext uri="{BB962C8B-B14F-4D97-AF65-F5344CB8AC3E}">
        <p14:creationId xmlns:p14="http://schemas.microsoft.com/office/powerpoint/2010/main" val="1837480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31A24EE8-12C7-A44D-AA82-E834D18E73BD}" type="slidenum">
              <a:rPr lang="en-US"/>
              <a:pPr>
                <a:defRPr/>
              </a:pPr>
              <a:t>‹#›</a:t>
            </a:fld>
            <a:endParaRPr lang="en-US"/>
          </a:p>
        </p:txBody>
      </p:sp>
    </p:spTree>
    <p:extLst>
      <p:ext uri="{BB962C8B-B14F-4D97-AF65-F5344CB8AC3E}">
        <p14:creationId xmlns:p14="http://schemas.microsoft.com/office/powerpoint/2010/main" val="2447665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6F493A8-03FF-324D-B35A-4D2F9E865A22}" type="slidenum">
              <a:rPr lang="en-US"/>
              <a:pPr>
                <a:defRPr/>
              </a:pPr>
              <a:t>‹#›</a:t>
            </a:fld>
            <a:endParaRPr lang="en-US"/>
          </a:p>
        </p:txBody>
      </p:sp>
    </p:spTree>
    <p:extLst>
      <p:ext uri="{BB962C8B-B14F-4D97-AF65-F5344CB8AC3E}">
        <p14:creationId xmlns:p14="http://schemas.microsoft.com/office/powerpoint/2010/main" val="920923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19F7898-0626-A646-AC91-CE8E65058A86}" type="slidenum">
              <a:rPr lang="en-US"/>
              <a:pPr>
                <a:defRPr/>
              </a:pPr>
              <a:t>‹#›</a:t>
            </a:fld>
            <a:endParaRPr lang="en-US"/>
          </a:p>
        </p:txBody>
      </p:sp>
    </p:spTree>
    <p:extLst>
      <p:ext uri="{BB962C8B-B14F-4D97-AF65-F5344CB8AC3E}">
        <p14:creationId xmlns:p14="http://schemas.microsoft.com/office/powerpoint/2010/main" val="2040411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665F205-111D-D942-B6E6-D272C2A8345F}" type="slidenum">
              <a:rPr lang="en-US"/>
              <a:pPr>
                <a:defRPr/>
              </a:pPr>
              <a:t>‹#›</a:t>
            </a:fld>
            <a:endParaRPr lang="en-US"/>
          </a:p>
        </p:txBody>
      </p:sp>
    </p:spTree>
    <p:extLst>
      <p:ext uri="{BB962C8B-B14F-4D97-AF65-F5344CB8AC3E}">
        <p14:creationId xmlns:p14="http://schemas.microsoft.com/office/powerpoint/2010/main" val="158704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6A2118A9-5935-DD4F-A9C6-534D726B5C7B}" type="slidenum">
              <a:rPr lang="en-US"/>
              <a:pPr>
                <a:defRPr/>
              </a:pPr>
              <a:t>‹#›</a:t>
            </a:fld>
            <a:endParaRPr lang="en-US"/>
          </a:p>
        </p:txBody>
      </p:sp>
    </p:spTree>
    <p:extLst>
      <p:ext uri="{BB962C8B-B14F-4D97-AF65-F5344CB8AC3E}">
        <p14:creationId xmlns:p14="http://schemas.microsoft.com/office/powerpoint/2010/main" val="235670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94440F9-27F9-9147-9797-011EACDB3D94}" type="slidenum">
              <a:rPr lang="en-US"/>
              <a:pPr>
                <a:defRPr/>
              </a:pPr>
              <a:t>‹#›</a:t>
            </a:fld>
            <a:endParaRPr lang="en-US"/>
          </a:p>
        </p:txBody>
      </p:sp>
    </p:spTree>
    <p:extLst>
      <p:ext uri="{BB962C8B-B14F-4D97-AF65-F5344CB8AC3E}">
        <p14:creationId xmlns:p14="http://schemas.microsoft.com/office/powerpoint/2010/main" val="2880461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B3D1B225-FF93-3848-8F9C-D22E0BAD5CCF}" type="slidenum">
              <a:rPr lang="en-US"/>
              <a:pPr>
                <a:defRPr/>
              </a:pPr>
              <a:t>‹#›</a:t>
            </a:fld>
            <a:endParaRPr lang="en-US"/>
          </a:p>
        </p:txBody>
      </p:sp>
    </p:spTree>
    <p:extLst>
      <p:ext uri="{BB962C8B-B14F-4D97-AF65-F5344CB8AC3E}">
        <p14:creationId xmlns:p14="http://schemas.microsoft.com/office/powerpoint/2010/main" val="1683729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3F32FD31-BF4E-6E42-B126-52BF9F2769B6}" type="slidenum">
              <a:rPr lang="en-US"/>
              <a:pPr>
                <a:defRPr/>
              </a:pPr>
              <a:t>‹#›</a:t>
            </a:fld>
            <a:endParaRPr lang="en-US"/>
          </a:p>
        </p:txBody>
      </p:sp>
    </p:spTree>
    <p:extLst>
      <p:ext uri="{BB962C8B-B14F-4D97-AF65-F5344CB8AC3E}">
        <p14:creationId xmlns:p14="http://schemas.microsoft.com/office/powerpoint/2010/main" val="3438716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7CB6DC6-4DEA-474C-9AF5-99F14EC3B265}" type="slidenum">
              <a:rPr lang="en-US"/>
              <a:pPr>
                <a:defRPr/>
              </a:pPr>
              <a:t>‹#›</a:t>
            </a:fld>
            <a:endParaRPr lang="en-US"/>
          </a:p>
        </p:txBody>
      </p:sp>
    </p:spTree>
    <p:extLst>
      <p:ext uri="{BB962C8B-B14F-4D97-AF65-F5344CB8AC3E}">
        <p14:creationId xmlns:p14="http://schemas.microsoft.com/office/powerpoint/2010/main" val="3221126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A453329-E744-DF40-BAC1-7962628F6B3D}" type="slidenum">
              <a:rPr lang="en-US"/>
              <a:pPr>
                <a:defRPr/>
              </a:pPr>
              <a:t>‹#›</a:t>
            </a:fld>
            <a:endParaRPr lang="en-US"/>
          </a:p>
        </p:txBody>
      </p:sp>
    </p:spTree>
    <p:extLst>
      <p:ext uri="{BB962C8B-B14F-4D97-AF65-F5344CB8AC3E}">
        <p14:creationId xmlns:p14="http://schemas.microsoft.com/office/powerpoint/2010/main" val="753371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80361B5-BFEE-0448-8CEB-1B2E47C343A1}" type="slidenum">
              <a:rPr lang="en-US"/>
              <a:pPr>
                <a:defRPr/>
              </a:pPr>
              <a:t>‹#›</a:t>
            </a:fld>
            <a:endParaRPr lang="en-US"/>
          </a:p>
        </p:txBody>
      </p:sp>
    </p:spTree>
    <p:extLst>
      <p:ext uri="{BB962C8B-B14F-4D97-AF65-F5344CB8AC3E}">
        <p14:creationId xmlns:p14="http://schemas.microsoft.com/office/powerpoint/2010/main" val="53444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5754401-202C-3046-9A42-56D6206D6752}" type="slidenum">
              <a:rPr lang="en-US"/>
              <a:pPr>
                <a:defRPr/>
              </a:pPr>
              <a:t>‹#›</a:t>
            </a:fld>
            <a:endParaRPr lang="en-US"/>
          </a:p>
        </p:txBody>
      </p:sp>
    </p:spTree>
    <p:extLst>
      <p:ext uri="{BB962C8B-B14F-4D97-AF65-F5344CB8AC3E}">
        <p14:creationId xmlns:p14="http://schemas.microsoft.com/office/powerpoint/2010/main" val="3477232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3C6C9-63B2-6842-B9C6-54A2E1D70960}" type="slidenum">
              <a:rPr lang="en-US"/>
              <a:pPr>
                <a:defRPr/>
              </a:pPr>
              <a:t>‹#›</a:t>
            </a:fld>
            <a:endParaRPr lang="en-US"/>
          </a:p>
        </p:txBody>
      </p:sp>
    </p:spTree>
    <p:extLst>
      <p:ext uri="{BB962C8B-B14F-4D97-AF65-F5344CB8AC3E}">
        <p14:creationId xmlns:p14="http://schemas.microsoft.com/office/powerpoint/2010/main" val="3832297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F522BE-6A34-7E45-BF4C-E4F4FD05A053}" type="slidenum">
              <a:rPr lang="en-US"/>
              <a:pPr>
                <a:defRPr/>
              </a:pPr>
              <a:t>‹#›</a:t>
            </a:fld>
            <a:endParaRPr lang="en-US"/>
          </a:p>
        </p:txBody>
      </p:sp>
    </p:spTree>
    <p:extLst>
      <p:ext uri="{BB962C8B-B14F-4D97-AF65-F5344CB8AC3E}">
        <p14:creationId xmlns:p14="http://schemas.microsoft.com/office/powerpoint/2010/main" val="3332272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BC1BD-C8BA-A244-9CAA-25009979F1E6}" type="slidenum">
              <a:rPr lang="en-US"/>
              <a:pPr>
                <a:defRPr/>
              </a:pPr>
              <a:t>‹#›</a:t>
            </a:fld>
            <a:endParaRPr lang="en-US"/>
          </a:p>
        </p:txBody>
      </p:sp>
    </p:spTree>
    <p:extLst>
      <p:ext uri="{BB962C8B-B14F-4D97-AF65-F5344CB8AC3E}">
        <p14:creationId xmlns:p14="http://schemas.microsoft.com/office/powerpoint/2010/main" val="368891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297F588-20B1-7A44-AD52-B85510211243}" type="slidenum">
              <a:rPr lang="en-US"/>
              <a:pPr>
                <a:defRPr/>
              </a:pPr>
              <a:t>‹#›</a:t>
            </a:fld>
            <a:endParaRPr lang="en-US"/>
          </a:p>
        </p:txBody>
      </p:sp>
    </p:spTree>
    <p:extLst>
      <p:ext uri="{BB962C8B-B14F-4D97-AF65-F5344CB8AC3E}">
        <p14:creationId xmlns:p14="http://schemas.microsoft.com/office/powerpoint/2010/main" val="3017923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30F0CA-02C4-0946-88A4-EE46AAD9C408}" type="slidenum">
              <a:rPr lang="en-US"/>
              <a:pPr>
                <a:defRPr/>
              </a:pPr>
              <a:t>‹#›</a:t>
            </a:fld>
            <a:endParaRPr lang="en-US"/>
          </a:p>
        </p:txBody>
      </p:sp>
    </p:spTree>
    <p:extLst>
      <p:ext uri="{BB962C8B-B14F-4D97-AF65-F5344CB8AC3E}">
        <p14:creationId xmlns:p14="http://schemas.microsoft.com/office/powerpoint/2010/main" val="86589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E528A-F016-A446-B899-3809058B2D5A}" type="slidenum">
              <a:rPr lang="en-US"/>
              <a:pPr>
                <a:defRPr/>
              </a:pPr>
              <a:t>‹#›</a:t>
            </a:fld>
            <a:endParaRPr lang="en-US"/>
          </a:p>
        </p:txBody>
      </p:sp>
    </p:spTree>
    <p:extLst>
      <p:ext uri="{BB962C8B-B14F-4D97-AF65-F5344CB8AC3E}">
        <p14:creationId xmlns:p14="http://schemas.microsoft.com/office/powerpoint/2010/main" val="3174023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356F33-C1E0-C344-B065-D65E7FE3A200}" type="slidenum">
              <a:rPr lang="en-US"/>
              <a:pPr>
                <a:defRPr/>
              </a:pPr>
              <a:t>‹#›</a:t>
            </a:fld>
            <a:endParaRPr lang="en-US"/>
          </a:p>
        </p:txBody>
      </p:sp>
    </p:spTree>
    <p:extLst>
      <p:ext uri="{BB962C8B-B14F-4D97-AF65-F5344CB8AC3E}">
        <p14:creationId xmlns:p14="http://schemas.microsoft.com/office/powerpoint/2010/main" val="631635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39716B-5EEE-954A-9AA3-B7B7D229BCD7}" type="slidenum">
              <a:rPr lang="en-US"/>
              <a:pPr>
                <a:defRPr/>
              </a:pPr>
              <a:t>‹#›</a:t>
            </a:fld>
            <a:endParaRPr lang="en-US"/>
          </a:p>
        </p:txBody>
      </p:sp>
    </p:spTree>
    <p:extLst>
      <p:ext uri="{BB962C8B-B14F-4D97-AF65-F5344CB8AC3E}">
        <p14:creationId xmlns:p14="http://schemas.microsoft.com/office/powerpoint/2010/main" val="120943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2C6790-02EB-1D4A-B099-413ABAC4FD94}" type="slidenum">
              <a:rPr lang="en-US"/>
              <a:pPr>
                <a:defRPr/>
              </a:pPr>
              <a:t>‹#›</a:t>
            </a:fld>
            <a:endParaRPr lang="en-US"/>
          </a:p>
        </p:txBody>
      </p:sp>
    </p:spTree>
    <p:extLst>
      <p:ext uri="{BB962C8B-B14F-4D97-AF65-F5344CB8AC3E}">
        <p14:creationId xmlns:p14="http://schemas.microsoft.com/office/powerpoint/2010/main" val="652646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C8BC6-E1AA-864F-9E00-8EE44F608DBF}" type="slidenum">
              <a:rPr lang="en-US"/>
              <a:pPr>
                <a:defRPr/>
              </a:pPr>
              <a:t>‹#›</a:t>
            </a:fld>
            <a:endParaRPr lang="en-US"/>
          </a:p>
        </p:txBody>
      </p:sp>
    </p:spTree>
    <p:extLst>
      <p:ext uri="{BB962C8B-B14F-4D97-AF65-F5344CB8AC3E}">
        <p14:creationId xmlns:p14="http://schemas.microsoft.com/office/powerpoint/2010/main" val="38876895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47736-3EB2-3348-85B2-E6DBD8F409CF}" type="slidenum">
              <a:rPr lang="en-US"/>
              <a:pPr>
                <a:defRPr/>
              </a:pPr>
              <a:t>‹#›</a:t>
            </a:fld>
            <a:endParaRPr lang="en-US"/>
          </a:p>
        </p:txBody>
      </p:sp>
    </p:spTree>
    <p:extLst>
      <p:ext uri="{BB962C8B-B14F-4D97-AF65-F5344CB8AC3E}">
        <p14:creationId xmlns:p14="http://schemas.microsoft.com/office/powerpoint/2010/main" val="1292959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216AE-5A8B-D340-ADF1-37A5049E8F6F}" type="slidenum">
              <a:rPr lang="en-US"/>
              <a:pPr>
                <a:defRPr/>
              </a:pPr>
              <a:t>‹#›</a:t>
            </a:fld>
            <a:endParaRPr lang="en-US"/>
          </a:p>
        </p:txBody>
      </p:sp>
    </p:spTree>
    <p:extLst>
      <p:ext uri="{BB962C8B-B14F-4D97-AF65-F5344CB8AC3E}">
        <p14:creationId xmlns:p14="http://schemas.microsoft.com/office/powerpoint/2010/main" val="4049168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B435D3C-5537-BD4B-B15B-DA7A5B4F8461}" type="slidenum">
              <a:rPr lang="en-US"/>
              <a:pPr>
                <a:defRPr/>
              </a:pPr>
              <a:t>‹#›</a:t>
            </a:fld>
            <a:endParaRPr lang="en-US"/>
          </a:p>
        </p:txBody>
      </p:sp>
    </p:spTree>
    <p:extLst>
      <p:ext uri="{BB962C8B-B14F-4D97-AF65-F5344CB8AC3E}">
        <p14:creationId xmlns:p14="http://schemas.microsoft.com/office/powerpoint/2010/main" val="2253966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9D972B-AFF6-404D-A2F6-E719A4CACBFB}" type="slidenum">
              <a:rPr lang="en-US"/>
              <a:pPr>
                <a:defRPr/>
              </a:pPr>
              <a:t>‹#›</a:t>
            </a:fld>
            <a:endParaRPr lang="en-US"/>
          </a:p>
        </p:txBody>
      </p:sp>
    </p:spTree>
    <p:extLst>
      <p:ext uri="{BB962C8B-B14F-4D97-AF65-F5344CB8AC3E}">
        <p14:creationId xmlns:p14="http://schemas.microsoft.com/office/powerpoint/2010/main" val="2118169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A97A396-C066-394A-9585-3BD21584A4D8}" type="slidenum">
              <a:rPr lang="en-US"/>
              <a:pPr>
                <a:defRPr/>
              </a:pPr>
              <a:t>‹#›</a:t>
            </a:fld>
            <a:endParaRPr lang="en-US"/>
          </a:p>
        </p:txBody>
      </p:sp>
    </p:spTree>
    <p:extLst>
      <p:ext uri="{BB962C8B-B14F-4D97-AF65-F5344CB8AC3E}">
        <p14:creationId xmlns:p14="http://schemas.microsoft.com/office/powerpoint/2010/main" val="2246827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31EBF2-A8A7-F84E-B20E-AE9F3F6C11E2}" type="slidenum">
              <a:rPr lang="en-US"/>
              <a:pPr>
                <a:defRPr/>
              </a:pPr>
              <a:t>‹#›</a:t>
            </a:fld>
            <a:endParaRPr lang="en-US"/>
          </a:p>
        </p:txBody>
      </p:sp>
    </p:spTree>
    <p:extLst>
      <p:ext uri="{BB962C8B-B14F-4D97-AF65-F5344CB8AC3E}">
        <p14:creationId xmlns:p14="http://schemas.microsoft.com/office/powerpoint/2010/main" val="2663845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4E63A-27AB-E341-A757-9D2E0D708F05}" type="slidenum">
              <a:rPr lang="en-US"/>
              <a:pPr>
                <a:defRPr/>
              </a:pPr>
              <a:t>‹#›</a:t>
            </a:fld>
            <a:endParaRPr lang="en-US"/>
          </a:p>
        </p:txBody>
      </p:sp>
    </p:spTree>
    <p:extLst>
      <p:ext uri="{BB962C8B-B14F-4D97-AF65-F5344CB8AC3E}">
        <p14:creationId xmlns:p14="http://schemas.microsoft.com/office/powerpoint/2010/main" val="285899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A6B8A1-4C1E-EE41-9258-E3F598B3065A}" type="slidenum">
              <a:rPr lang="en-US"/>
              <a:pPr>
                <a:defRPr/>
              </a:pPr>
              <a:t>‹#›</a:t>
            </a:fld>
            <a:endParaRPr lang="en-US"/>
          </a:p>
        </p:txBody>
      </p:sp>
    </p:spTree>
    <p:extLst>
      <p:ext uri="{BB962C8B-B14F-4D97-AF65-F5344CB8AC3E}">
        <p14:creationId xmlns:p14="http://schemas.microsoft.com/office/powerpoint/2010/main" val="5745070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7D038F-1F67-4A4F-ACF3-B808C4955441}" type="slidenum">
              <a:rPr lang="en-US"/>
              <a:pPr>
                <a:defRPr/>
              </a:pPr>
              <a:t>‹#›</a:t>
            </a:fld>
            <a:endParaRPr lang="en-US"/>
          </a:p>
        </p:txBody>
      </p:sp>
    </p:spTree>
    <p:extLst>
      <p:ext uri="{BB962C8B-B14F-4D97-AF65-F5344CB8AC3E}">
        <p14:creationId xmlns:p14="http://schemas.microsoft.com/office/powerpoint/2010/main" val="832612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AFEE58-874B-A340-9A54-2363C5EC2BEF}" type="slidenum">
              <a:rPr lang="en-US"/>
              <a:pPr>
                <a:defRPr/>
              </a:pPr>
              <a:t>‹#›</a:t>
            </a:fld>
            <a:endParaRPr lang="en-US"/>
          </a:p>
        </p:txBody>
      </p:sp>
    </p:spTree>
    <p:extLst>
      <p:ext uri="{BB962C8B-B14F-4D97-AF65-F5344CB8AC3E}">
        <p14:creationId xmlns:p14="http://schemas.microsoft.com/office/powerpoint/2010/main" val="760658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FEBC08-D362-A243-9503-7444D2556312}" type="slidenum">
              <a:rPr lang="en-US"/>
              <a:pPr>
                <a:defRPr/>
              </a:pPr>
              <a:t>‹#›</a:t>
            </a:fld>
            <a:endParaRPr lang="en-US"/>
          </a:p>
        </p:txBody>
      </p:sp>
    </p:spTree>
    <p:extLst>
      <p:ext uri="{BB962C8B-B14F-4D97-AF65-F5344CB8AC3E}">
        <p14:creationId xmlns:p14="http://schemas.microsoft.com/office/powerpoint/2010/main" val="3628539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DE803E-5590-6148-A5D3-DFFD40DB1195}" type="slidenum">
              <a:rPr lang="en-US"/>
              <a:pPr>
                <a:defRPr/>
              </a:pPr>
              <a:t>‹#›</a:t>
            </a:fld>
            <a:endParaRPr lang="en-US"/>
          </a:p>
        </p:txBody>
      </p:sp>
    </p:spTree>
    <p:extLst>
      <p:ext uri="{BB962C8B-B14F-4D97-AF65-F5344CB8AC3E}">
        <p14:creationId xmlns:p14="http://schemas.microsoft.com/office/powerpoint/2010/main" val="3545422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9FB5D-CB2E-CE44-876D-E40620DB6C17}" type="slidenum">
              <a:rPr lang="en-US"/>
              <a:pPr>
                <a:defRPr/>
              </a:pPr>
              <a:t>‹#›</a:t>
            </a:fld>
            <a:endParaRPr lang="en-US"/>
          </a:p>
        </p:txBody>
      </p:sp>
    </p:spTree>
    <p:extLst>
      <p:ext uri="{BB962C8B-B14F-4D97-AF65-F5344CB8AC3E}">
        <p14:creationId xmlns:p14="http://schemas.microsoft.com/office/powerpoint/2010/main" val="3235672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B1111-B4D6-E345-A18A-31B582815D83}" type="slidenum">
              <a:rPr lang="en-US"/>
              <a:pPr>
                <a:defRPr/>
              </a:pPr>
              <a:t>‹#›</a:t>
            </a:fld>
            <a:endParaRPr lang="en-US"/>
          </a:p>
        </p:txBody>
      </p:sp>
    </p:spTree>
    <p:extLst>
      <p:ext uri="{BB962C8B-B14F-4D97-AF65-F5344CB8AC3E}">
        <p14:creationId xmlns:p14="http://schemas.microsoft.com/office/powerpoint/2010/main" val="11495428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A68DBF-F6D0-6442-A9F4-9E70940479BC}" type="slidenum">
              <a:rPr lang="en-US"/>
              <a:pPr>
                <a:defRPr/>
              </a:pPr>
              <a:t>‹#›</a:t>
            </a:fld>
            <a:endParaRPr lang="en-US"/>
          </a:p>
        </p:txBody>
      </p:sp>
    </p:spTree>
    <p:extLst>
      <p:ext uri="{BB962C8B-B14F-4D97-AF65-F5344CB8AC3E}">
        <p14:creationId xmlns:p14="http://schemas.microsoft.com/office/powerpoint/2010/main" val="3363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C5C6DA9-1EB9-E745-984C-F9A9E36F5413}" type="slidenum">
              <a:rPr lang="en-US"/>
              <a:pPr>
                <a:defRPr/>
              </a:pPr>
              <a:t>‹#›</a:t>
            </a:fld>
            <a:endParaRPr lang="en-US"/>
          </a:p>
        </p:txBody>
      </p:sp>
    </p:spTree>
    <p:extLst>
      <p:ext uri="{BB962C8B-B14F-4D97-AF65-F5344CB8AC3E}">
        <p14:creationId xmlns:p14="http://schemas.microsoft.com/office/powerpoint/2010/main" val="3917245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57D96-6DD1-A24D-8FDD-FB9AD5437E30}" type="slidenum">
              <a:rPr lang="en-US"/>
              <a:pPr>
                <a:defRPr/>
              </a:pPr>
              <a:t>‹#›</a:t>
            </a:fld>
            <a:endParaRPr lang="en-US"/>
          </a:p>
        </p:txBody>
      </p:sp>
    </p:spTree>
    <p:extLst>
      <p:ext uri="{BB962C8B-B14F-4D97-AF65-F5344CB8AC3E}">
        <p14:creationId xmlns:p14="http://schemas.microsoft.com/office/powerpoint/2010/main" val="3113841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BCA7FD-D3D0-5E44-B86B-45BB7042EEA2}" type="slidenum">
              <a:rPr lang="en-US"/>
              <a:pPr>
                <a:defRPr/>
              </a:pPr>
              <a:t>‹#›</a:t>
            </a:fld>
            <a:endParaRPr lang="en-US"/>
          </a:p>
        </p:txBody>
      </p:sp>
    </p:spTree>
    <p:extLst>
      <p:ext uri="{BB962C8B-B14F-4D97-AF65-F5344CB8AC3E}">
        <p14:creationId xmlns:p14="http://schemas.microsoft.com/office/powerpoint/2010/main" val="56616177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A44638-CDFD-1842-9CF4-C39FC6486E16}" type="slidenum">
              <a:rPr lang="en-US"/>
              <a:pPr>
                <a:defRPr/>
              </a:pPr>
              <a:t>‹#›</a:t>
            </a:fld>
            <a:endParaRPr lang="en-US"/>
          </a:p>
        </p:txBody>
      </p:sp>
    </p:spTree>
    <p:extLst>
      <p:ext uri="{BB962C8B-B14F-4D97-AF65-F5344CB8AC3E}">
        <p14:creationId xmlns:p14="http://schemas.microsoft.com/office/powerpoint/2010/main" val="74976352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8C47107-AFA8-C54D-B735-E6CCB98648CE}" type="slidenum">
              <a:rPr lang="en-US"/>
              <a:pPr>
                <a:defRPr/>
              </a:pPr>
              <a:t>‹#›</a:t>
            </a:fld>
            <a:endParaRPr lang="en-US"/>
          </a:p>
        </p:txBody>
      </p:sp>
    </p:spTree>
    <p:extLst>
      <p:ext uri="{BB962C8B-B14F-4D97-AF65-F5344CB8AC3E}">
        <p14:creationId xmlns:p14="http://schemas.microsoft.com/office/powerpoint/2010/main" val="574029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1B2A5-5A97-9547-880E-D1469A989B7C}" type="slidenum">
              <a:rPr lang="en-US"/>
              <a:pPr>
                <a:defRPr/>
              </a:pPr>
              <a:t>‹#›</a:t>
            </a:fld>
            <a:endParaRPr lang="en-US"/>
          </a:p>
        </p:txBody>
      </p:sp>
    </p:spTree>
    <p:extLst>
      <p:ext uri="{BB962C8B-B14F-4D97-AF65-F5344CB8AC3E}">
        <p14:creationId xmlns:p14="http://schemas.microsoft.com/office/powerpoint/2010/main" val="11546083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4FCC0-2CE2-7244-99DB-C02DBF925863}" type="slidenum">
              <a:rPr lang="en-US"/>
              <a:pPr>
                <a:defRPr/>
              </a:pPr>
              <a:t>‹#›</a:t>
            </a:fld>
            <a:endParaRPr lang="en-US"/>
          </a:p>
        </p:txBody>
      </p:sp>
    </p:spTree>
    <p:extLst>
      <p:ext uri="{BB962C8B-B14F-4D97-AF65-F5344CB8AC3E}">
        <p14:creationId xmlns:p14="http://schemas.microsoft.com/office/powerpoint/2010/main" val="951010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3780F-9BB1-C745-B510-892160900E3E}" type="slidenum">
              <a:rPr lang="en-US"/>
              <a:pPr>
                <a:defRPr/>
              </a:pPr>
              <a:t>‹#›</a:t>
            </a:fld>
            <a:endParaRPr lang="en-US"/>
          </a:p>
        </p:txBody>
      </p:sp>
    </p:spTree>
    <p:extLst>
      <p:ext uri="{BB962C8B-B14F-4D97-AF65-F5344CB8AC3E}">
        <p14:creationId xmlns:p14="http://schemas.microsoft.com/office/powerpoint/2010/main" val="3887318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2364EE-A20E-8E44-B16D-B0E03D202630}" type="slidenum">
              <a:rPr lang="en-US"/>
              <a:pPr>
                <a:defRPr/>
              </a:pPr>
              <a:t>‹#›</a:t>
            </a:fld>
            <a:endParaRPr lang="en-US"/>
          </a:p>
        </p:txBody>
      </p:sp>
    </p:spTree>
    <p:extLst>
      <p:ext uri="{BB962C8B-B14F-4D97-AF65-F5344CB8AC3E}">
        <p14:creationId xmlns:p14="http://schemas.microsoft.com/office/powerpoint/2010/main" val="1789634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1F8C6A-BD11-F24D-85D1-007BCCA9C50C}" type="slidenum">
              <a:rPr lang="en-US"/>
              <a:pPr>
                <a:defRPr/>
              </a:pPr>
              <a:t>‹#›</a:t>
            </a:fld>
            <a:endParaRPr lang="en-US"/>
          </a:p>
        </p:txBody>
      </p:sp>
    </p:spTree>
    <p:extLst>
      <p:ext uri="{BB962C8B-B14F-4D97-AF65-F5344CB8AC3E}">
        <p14:creationId xmlns:p14="http://schemas.microsoft.com/office/powerpoint/2010/main" val="2213429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8DA04-6232-304C-AFD6-D69BFAFC14D9}" type="slidenum">
              <a:rPr lang="en-US"/>
              <a:pPr>
                <a:defRPr/>
              </a:pPr>
              <a:t>‹#›</a:t>
            </a:fld>
            <a:endParaRPr lang="en-US"/>
          </a:p>
        </p:txBody>
      </p:sp>
    </p:spTree>
    <p:extLst>
      <p:ext uri="{BB962C8B-B14F-4D97-AF65-F5344CB8AC3E}">
        <p14:creationId xmlns:p14="http://schemas.microsoft.com/office/powerpoint/2010/main" val="422749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3.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4.xml"/><Relationship Id="rId13" Type="http://schemas.openxmlformats.org/officeDocument/2006/relationships/image" Target="../media/image6.jpe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5.xml"/><Relationship Id="rId13" Type="http://schemas.openxmlformats.org/officeDocument/2006/relationships/image" Target="../media/image8.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6.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7.xml"/><Relationship Id="rId13" Type="http://schemas.openxmlformats.org/officeDocument/2006/relationships/image" Target="../media/image10.jpeg"/><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9.xml"/><Relationship Id="rId13" Type="http://schemas.openxmlformats.org/officeDocument/2006/relationships/image" Target="../media/image11.jpe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20.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21.xml"/><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2.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3.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4.xml"/><Relationship Id="rId14" Type="http://schemas.openxmlformats.org/officeDocument/2006/relationships/image" Target="../media/image5.jpe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5.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6.xml"/><Relationship Id="rId13" Type="http://schemas.openxmlformats.org/officeDocument/2006/relationships/image" Target="../media/image8.jpe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slideLayout" Target="../slideLayouts/slideLayout271.xml"/><Relationship Id="rId13" Type="http://schemas.openxmlformats.org/officeDocument/2006/relationships/theme" Target="../theme/theme27.xml"/><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28.xml"/><Relationship Id="rId13" Type="http://schemas.openxmlformats.org/officeDocument/2006/relationships/image" Target="../media/image2.jpeg"/><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theme" Target="../theme/theme29.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05.xml"/><Relationship Id="rId12" Type="http://schemas.openxmlformats.org/officeDocument/2006/relationships/theme" Target="../theme/theme30.xml"/><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9" Type="http://schemas.openxmlformats.org/officeDocument/2006/relationships/slideLayout" Target="../slideLayouts/slideLayout303.xml"/><Relationship Id="rId10"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16.xml"/><Relationship Id="rId12" Type="http://schemas.openxmlformats.org/officeDocument/2006/relationships/theme" Target="../theme/theme31.xml"/><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slideLayout" Target="../slideLayouts/slideLayout308.xml"/><Relationship Id="rId4" Type="http://schemas.openxmlformats.org/officeDocument/2006/relationships/slideLayout" Target="../slideLayouts/slideLayout309.xml"/><Relationship Id="rId5" Type="http://schemas.openxmlformats.org/officeDocument/2006/relationships/slideLayout" Target="../slideLayouts/slideLayout310.xml"/><Relationship Id="rId6" Type="http://schemas.openxmlformats.org/officeDocument/2006/relationships/slideLayout" Target="../slideLayouts/slideLayout311.xml"/><Relationship Id="rId7" Type="http://schemas.openxmlformats.org/officeDocument/2006/relationships/slideLayout" Target="../slideLayouts/slideLayout312.xml"/><Relationship Id="rId8" Type="http://schemas.openxmlformats.org/officeDocument/2006/relationships/slideLayout" Target="../slideLayouts/slideLayout313.xml"/><Relationship Id="rId9" Type="http://schemas.openxmlformats.org/officeDocument/2006/relationships/slideLayout" Target="../slideLayouts/slideLayout314.xml"/><Relationship Id="rId10" Type="http://schemas.openxmlformats.org/officeDocument/2006/relationships/slideLayout" Target="../slideLayouts/slideLayout3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4" Type="http://schemas.openxmlformats.org/officeDocument/2006/relationships/image" Target="../media/image4.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8.xml"/><Relationship Id="rId14"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D66C6E62-5976-714D-9103-3DFC56E4CC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4" r:id="rId1"/>
    <p:sldLayoutId id="2147490983" r:id="rId2"/>
    <p:sldLayoutId id="2147490984" r:id="rId3"/>
    <p:sldLayoutId id="2147490985" r:id="rId4"/>
    <p:sldLayoutId id="2147490986" r:id="rId5"/>
    <p:sldLayoutId id="2147490987" r:id="rId6"/>
    <p:sldLayoutId id="2147490988" r:id="rId7"/>
    <p:sldLayoutId id="2147490989" r:id="rId8"/>
    <p:sldLayoutId id="2147490990" r:id="rId9"/>
    <p:sldLayoutId id="2147490991" r:id="rId10"/>
    <p:sldLayoutId id="21474909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6044FBC-6222-BE45-92F5-32D7B39152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DE8BF1B-5F1D-6D4A-A993-2ECD66A238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A67723E-51A2-994B-A31A-B277DFBA8B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981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981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4BA9E3C9-D445-C348-AFD2-83FD7FEF78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0" r:id="rId1"/>
    <p:sldLayoutId id="2147491081" r:id="rId2"/>
    <p:sldLayoutId id="2147491082" r:id="rId3"/>
    <p:sldLayoutId id="2147491083" r:id="rId4"/>
    <p:sldLayoutId id="2147491084" r:id="rId5"/>
    <p:sldLayoutId id="2147491085" r:id="rId6"/>
    <p:sldLayoutId id="2147491086" r:id="rId7"/>
    <p:sldLayoutId id="2147491087" r:id="rId8"/>
    <p:sldLayoutId id="2147491088" r:id="rId9"/>
    <p:sldLayoutId id="2147491089" r:id="rId10"/>
    <p:sldLayoutId id="214749109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472097AF-4DBE-5542-86F4-A213EB70A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1" r:id="rId1"/>
    <p:sldLayoutId id="2147491091" r:id="rId2"/>
    <p:sldLayoutId id="2147491092" r:id="rId3"/>
    <p:sldLayoutId id="2147491093" r:id="rId4"/>
    <p:sldLayoutId id="2147491094" r:id="rId5"/>
    <p:sldLayoutId id="2147491095" r:id="rId6"/>
    <p:sldLayoutId id="2147491096" r:id="rId7"/>
    <p:sldLayoutId id="2147491097" r:id="rId8"/>
    <p:sldLayoutId id="2147491098" r:id="rId9"/>
    <p:sldLayoutId id="2147491099" r:id="rId10"/>
    <p:sldLayoutId id="214749110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897512C7-3964-CB48-89AF-DB13C65A4A8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72" r:id="rId1"/>
    <p:sldLayoutId id="2147491101" r:id="rId2"/>
    <p:sldLayoutId id="2147491102" r:id="rId3"/>
    <p:sldLayoutId id="2147491103" r:id="rId4"/>
    <p:sldLayoutId id="2147491104" r:id="rId5"/>
    <p:sldLayoutId id="2147491105" r:id="rId6"/>
    <p:sldLayoutId id="2147491106" r:id="rId7"/>
    <p:sldLayoutId id="2147491107" r:id="rId8"/>
    <p:sldLayoutId id="2147491108" r:id="rId9"/>
    <p:sldLayoutId id="2147491109" r:id="rId10"/>
    <p:sldLayoutId id="2147491110"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36244C6-AA34-9846-B32F-4D2A939462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3" r:id="rId1"/>
    <p:sldLayoutId id="2147491174" r:id="rId2"/>
    <p:sldLayoutId id="2147491175" r:id="rId3"/>
    <p:sldLayoutId id="2147491176" r:id="rId4"/>
    <p:sldLayoutId id="2147491177" r:id="rId5"/>
    <p:sldLayoutId id="2147491178" r:id="rId6"/>
    <p:sldLayoutId id="2147491179" r:id="rId7"/>
    <p:sldLayoutId id="2147491180" r:id="rId8"/>
    <p:sldLayoutId id="2147491181" r:id="rId9"/>
    <p:sldLayoutId id="2147491182" r:id="rId10"/>
    <p:sldLayoutId id="21474911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1588351-CB63-AC4F-AAD8-AFFF64426F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84" r:id="rId1"/>
    <p:sldLayoutId id="2147491185" r:id="rId2"/>
    <p:sldLayoutId id="2147491186" r:id="rId3"/>
    <p:sldLayoutId id="2147491187" r:id="rId4"/>
    <p:sldLayoutId id="2147491188" r:id="rId5"/>
    <p:sldLayoutId id="2147491189" r:id="rId6"/>
    <p:sldLayoutId id="2147491190" r:id="rId7"/>
    <p:sldLayoutId id="2147491191" r:id="rId8"/>
    <p:sldLayoutId id="2147491192" r:id="rId9"/>
    <p:sldLayoutId id="2147491193" r:id="rId10"/>
    <p:sldLayoutId id="2147491194" r:id="rId1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05A7100A-336D-DE42-A129-C898882AE3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11" r:id="rId1"/>
    <p:sldLayoutId id="2147491112" r:id="rId2"/>
    <p:sldLayoutId id="2147491113" r:id="rId3"/>
    <p:sldLayoutId id="2147491114" r:id="rId4"/>
    <p:sldLayoutId id="2147491115" r:id="rId5"/>
    <p:sldLayoutId id="2147491116" r:id="rId6"/>
    <p:sldLayoutId id="2147491117" r:id="rId7"/>
    <p:sldLayoutId id="2147491118" r:id="rId8"/>
    <p:sldLayoutId id="2147491119" r:id="rId9"/>
    <p:sldLayoutId id="2147491120" r:id="rId10"/>
    <p:sldLayoutId id="21474911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MS Pゴシック"/>
                <a:cs typeface="MS Pゴシック"/>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MS Pゴシック"/>
                <a:cs typeface="MS Pゴシック"/>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S Pゴシック" charset="0"/>
              </a:defRPr>
            </a:lvl1pPr>
          </a:lstStyle>
          <a:p>
            <a:pPr>
              <a:defRPr/>
            </a:pPr>
            <a:fld id="{FAF41C2E-B858-DB45-9CB8-65FAD18883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22" r:id="rId1"/>
    <p:sldLayoutId id="2147491123" r:id="rId2"/>
    <p:sldLayoutId id="2147491124" r:id="rId3"/>
    <p:sldLayoutId id="2147491125" r:id="rId4"/>
    <p:sldLayoutId id="2147491126" r:id="rId5"/>
    <p:sldLayoutId id="2147491127" r:id="rId6"/>
    <p:sldLayoutId id="2147491128" r:id="rId7"/>
    <p:sldLayoutId id="2147491129" r:id="rId8"/>
    <p:sldLayoutId id="2147491130" r:id="rId9"/>
    <p:sldLayoutId id="2147491131" r:id="rId10"/>
    <p:sldLayoutId id="21474911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D99527F-E895-5241-A39D-14938D5695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93" r:id="rId1"/>
    <p:sldLayoutId id="2147490994" r:id="rId2"/>
    <p:sldLayoutId id="2147490995" r:id="rId3"/>
    <p:sldLayoutId id="2147490996" r:id="rId4"/>
    <p:sldLayoutId id="2147490997" r:id="rId5"/>
    <p:sldLayoutId id="2147490998" r:id="rId6"/>
    <p:sldLayoutId id="2147490999" r:id="rId7"/>
    <p:sldLayoutId id="2147491000" r:id="rId8"/>
    <p:sldLayoutId id="2147491001" r:id="rId9"/>
    <p:sldLayoutId id="2147491002" r:id="rId10"/>
    <p:sldLayoutId id="214749100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12B2DA50-CAF2-1047-9162-F02FBA59CC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95" r:id="rId1"/>
    <p:sldLayoutId id="2147491196" r:id="rId2"/>
    <p:sldLayoutId id="2147491197" r:id="rId3"/>
    <p:sldLayoutId id="2147491198" r:id="rId4"/>
    <p:sldLayoutId id="2147491199" r:id="rId5"/>
    <p:sldLayoutId id="2147491200" r:id="rId6"/>
    <p:sldLayoutId id="2147491201" r:id="rId7"/>
    <p:sldLayoutId id="2147491202" r:id="rId8"/>
    <p:sldLayoutId id="2147491203" r:id="rId9"/>
    <p:sldLayoutId id="2147491204" r:id="rId10"/>
    <p:sldLayoutId id="21474912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23"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18125"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6"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28"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30"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32"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45"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81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21815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F01D6AF4-BAA5-384C-8359-1F6F3F9301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06" r:id="rId1"/>
    <p:sldLayoutId id="2147491207" r:id="rId2"/>
    <p:sldLayoutId id="2147491208" r:id="rId3"/>
    <p:sldLayoutId id="2147491209" r:id="rId4"/>
    <p:sldLayoutId id="2147491210" r:id="rId5"/>
    <p:sldLayoutId id="2147491211" r:id="rId6"/>
    <p:sldLayoutId id="2147491212" r:id="rId7"/>
    <p:sldLayoutId id="2147491213" r:id="rId8"/>
    <p:sldLayoutId id="2147491214" r:id="rId9"/>
    <p:sldLayoutId id="2147491215" r:id="rId10"/>
    <p:sldLayoutId id="21474912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0402" name="Group 2"/>
          <p:cNvGrpSpPr>
            <a:grpSpLocks/>
          </p:cNvGrpSpPr>
          <p:nvPr/>
        </p:nvGrpSpPr>
        <p:grpSpPr bwMode="auto">
          <a:xfrm>
            <a:off x="0" y="0"/>
            <a:ext cx="9147175" cy="6867525"/>
            <a:chOff x="0" y="0"/>
            <a:chExt cx="5762" cy="4326"/>
          </a:xfrm>
        </p:grpSpPr>
        <p:sp>
          <p:nvSpPr>
            <p:cNvPr id="230408"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09"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0"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1"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2"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3"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4"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5"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6"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7"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8"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9"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0"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1"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2"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3"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4"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5"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6"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7"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8"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9"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0"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1"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2"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3"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4"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5"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6"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7"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8"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9"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0"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1"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2"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3"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4"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5"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6"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7"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8"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9"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0"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1"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2"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3"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4"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5"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6"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7"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8"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9"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0"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1"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2"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3"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4"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5"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6"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7"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8"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9"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30403"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0404"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EE475198-26A3-0C4F-8A34-00537D284B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17"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2690" name="Group 2"/>
          <p:cNvGrpSpPr>
            <a:grpSpLocks/>
          </p:cNvGrpSpPr>
          <p:nvPr/>
        </p:nvGrpSpPr>
        <p:grpSpPr bwMode="auto">
          <a:xfrm>
            <a:off x="0" y="0"/>
            <a:ext cx="9147175" cy="6867525"/>
            <a:chOff x="0" y="0"/>
            <a:chExt cx="5762" cy="4326"/>
          </a:xfrm>
        </p:grpSpPr>
        <p:sp>
          <p:nvSpPr>
            <p:cNvPr id="24269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4269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269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1B337362-A4E4-044B-82A9-9F4EFEA59B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18" r:id="rId1"/>
    <p:sldLayoutId id="2147491143" r:id="rId2"/>
    <p:sldLayoutId id="2147491144" r:id="rId3"/>
    <p:sldLayoutId id="2147491145" r:id="rId4"/>
    <p:sldLayoutId id="2147491146" r:id="rId5"/>
    <p:sldLayoutId id="2147491147" r:id="rId6"/>
    <p:sldLayoutId id="2147491148" r:id="rId7"/>
    <p:sldLayoutId id="2147491149" r:id="rId8"/>
    <p:sldLayoutId id="2147491150" r:id="rId9"/>
    <p:sldLayoutId id="2147491151" r:id="rId10"/>
    <p:sldLayoutId id="214749115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14C3E9AB-994C-1641-B1D2-C740655160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19" r:id="rId1"/>
    <p:sldLayoutId id="2147491220" r:id="rId2"/>
    <p:sldLayoutId id="2147491221" r:id="rId3"/>
    <p:sldLayoutId id="2147491222" r:id="rId4"/>
    <p:sldLayoutId id="2147491223" r:id="rId5"/>
    <p:sldLayoutId id="2147491224" r:id="rId6"/>
    <p:sldLayoutId id="2147491225" r:id="rId7"/>
    <p:sldLayoutId id="2147491226" r:id="rId8"/>
    <p:sldLayoutId id="2147491227" r:id="rId9"/>
    <p:sldLayoutId id="2147491228" r:id="rId10"/>
    <p:sldLayoutId id="2147491229" r:id="rId11"/>
    <p:sldLayoutId id="214749123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4FAE217E-328D-B04C-99CD-17FE3E6C76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31" r:id="rId1"/>
    <p:sldLayoutId id="2147491232" r:id="rId2"/>
    <p:sldLayoutId id="2147491233" r:id="rId3"/>
    <p:sldLayoutId id="2147491234" r:id="rId4"/>
    <p:sldLayoutId id="2147491235" r:id="rId5"/>
    <p:sldLayoutId id="2147491236" r:id="rId6"/>
    <p:sldLayoutId id="2147491237" r:id="rId7"/>
    <p:sldLayoutId id="2147491238" r:id="rId8"/>
    <p:sldLayoutId id="2147491239" r:id="rId9"/>
    <p:sldLayoutId id="2147491240" r:id="rId10"/>
    <p:sldLayoutId id="21474912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0579" name="Rectangle 3"/>
          <p:cNvSpPr>
            <a:spLocks noGrp="1" noChangeArrowheads="1"/>
          </p:cNvSpPr>
          <p:nvPr>
            <p:ph type="body" idx="1"/>
          </p:nvPr>
        </p:nvSpPr>
        <p:spPr bwMode="auto">
          <a:xfrm>
            <a:off x="34925" y="18288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mn-ea"/>
                <a:cs typeface="+mn-cs"/>
              </a:defRPr>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mn-ea"/>
                <a:cs typeface="+mn-cs"/>
              </a:defRPr>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EC4C8C6F-2AAB-C942-9666-FCA57F66C6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2" r:id="rId1"/>
    <p:sldLayoutId id="2147491243" r:id="rId2"/>
    <p:sldLayoutId id="2147491244" r:id="rId3"/>
    <p:sldLayoutId id="2147491245" r:id="rId4"/>
    <p:sldLayoutId id="2147491246" r:id="rId5"/>
    <p:sldLayoutId id="2147491247" r:id="rId6"/>
    <p:sldLayoutId id="2147491248" r:id="rId7"/>
    <p:sldLayoutId id="2147491249" r:id="rId8"/>
    <p:sldLayoutId id="2147491250" r:id="rId9"/>
    <p:sldLayoutId id="2147491251" r:id="rId10"/>
    <p:sldLayoutId id="2147491252"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1A1C6E39-520D-8D4E-822E-8A15C4F398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53" r:id="rId1"/>
    <p:sldLayoutId id="2147491254" r:id="rId2"/>
    <p:sldLayoutId id="2147491255" r:id="rId3"/>
    <p:sldLayoutId id="2147491256" r:id="rId4"/>
    <p:sldLayoutId id="2147491257" r:id="rId5"/>
    <p:sldLayoutId id="2147491258" r:id="rId6"/>
    <p:sldLayoutId id="2147491259" r:id="rId7"/>
    <p:sldLayoutId id="2147491260" r:id="rId8"/>
    <p:sldLayoutId id="2147491261" r:id="rId9"/>
    <p:sldLayoutId id="2147491262" r:id="rId10"/>
    <p:sldLayoutId id="2147491263" r:id="rId11"/>
    <p:sldLayoutId id="214749126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85015C09-530F-344F-86C6-21F22939D7D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53" r:id="rId1"/>
    <p:sldLayoutId id="2147491154" r:id="rId2"/>
    <p:sldLayoutId id="2147491155" r:id="rId3"/>
    <p:sldLayoutId id="2147491156" r:id="rId4"/>
    <p:sldLayoutId id="2147491157" r:id="rId5"/>
    <p:sldLayoutId id="2147491158" r:id="rId6"/>
    <p:sldLayoutId id="2147491159" r:id="rId7"/>
    <p:sldLayoutId id="2147491160" r:id="rId8"/>
    <p:sldLayoutId id="2147491161" r:id="rId9"/>
    <p:sldLayoutId id="2147491162" r:id="rId10"/>
    <p:sldLayoutId id="214749116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735F7C48-FEFB-1740-88CF-BB0AF048EA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65" r:id="rId1"/>
    <p:sldLayoutId id="2147491266" r:id="rId2"/>
    <p:sldLayoutId id="2147491267" r:id="rId3"/>
    <p:sldLayoutId id="2147491268" r:id="rId4"/>
    <p:sldLayoutId id="2147491269" r:id="rId5"/>
    <p:sldLayoutId id="2147491270" r:id="rId6"/>
    <p:sldLayoutId id="2147491271" r:id="rId7"/>
    <p:sldLayoutId id="2147491272" r:id="rId8"/>
    <p:sldLayoutId id="2147491273" r:id="rId9"/>
    <p:sldLayoutId id="2147491274" r:id="rId10"/>
    <p:sldLayoutId id="2147491275" r:id="rId11"/>
    <p:sldLayoutId id="214749127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F916CFF6-288E-0F42-B560-C4D491F2D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04" r:id="rId1"/>
    <p:sldLayoutId id="2147491005" r:id="rId2"/>
    <p:sldLayoutId id="2147491006" r:id="rId3"/>
    <p:sldLayoutId id="2147491007" r:id="rId4"/>
    <p:sldLayoutId id="2147491008" r:id="rId5"/>
    <p:sldLayoutId id="2147491009" r:id="rId6"/>
    <p:sldLayoutId id="2147491010" r:id="rId7"/>
    <p:sldLayoutId id="2147491011" r:id="rId8"/>
    <p:sldLayoutId id="2147491012" r:id="rId9"/>
    <p:sldLayoutId id="2147491013" r:id="rId10"/>
    <p:sldLayoutId id="21474910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1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0">
                <a:solidFill>
                  <a:srgbClr val="000000"/>
                </a:solidFill>
                <a:latin typeface="Times New Roman" charset="0"/>
              </a:defRPr>
            </a:lvl1pPr>
          </a:lstStyle>
          <a:p>
            <a:pPr>
              <a:defRPr/>
            </a:pPr>
            <a:fld id="{3D0A2912-8884-9148-9075-2ABE097DB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77" r:id="rId1"/>
    <p:sldLayoutId id="2147491278" r:id="rId2"/>
    <p:sldLayoutId id="2147491279" r:id="rId3"/>
    <p:sldLayoutId id="2147491280" r:id="rId4"/>
    <p:sldLayoutId id="2147491281" r:id="rId5"/>
    <p:sldLayoutId id="2147491282" r:id="rId6"/>
    <p:sldLayoutId id="2147491283" r:id="rId7"/>
    <p:sldLayoutId id="2147491284" r:id="rId8"/>
    <p:sldLayoutId id="2147491285" r:id="rId9"/>
    <p:sldLayoutId id="2147491286" r:id="rId10"/>
    <p:sldLayoutId id="214749128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98111853-18DD-384E-8A4B-306A50C21B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88" r:id="rId1"/>
    <p:sldLayoutId id="2147491289" r:id="rId2"/>
    <p:sldLayoutId id="2147491290" r:id="rId3"/>
    <p:sldLayoutId id="2147491291" r:id="rId4"/>
    <p:sldLayoutId id="2147491292" r:id="rId5"/>
    <p:sldLayoutId id="2147491293" r:id="rId6"/>
    <p:sldLayoutId id="2147491294" r:id="rId7"/>
    <p:sldLayoutId id="2147491295" r:id="rId8"/>
    <p:sldLayoutId id="2147491296" r:id="rId9"/>
    <p:sldLayoutId id="2147491297" r:id="rId10"/>
    <p:sldLayoutId id="214749129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4EEB0A75-C9FF-6146-A19D-93D7D95DE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15" r:id="rId1"/>
    <p:sldLayoutId id="2147491016" r:id="rId2"/>
    <p:sldLayoutId id="2147491017" r:id="rId3"/>
    <p:sldLayoutId id="2147491018" r:id="rId4"/>
    <p:sldLayoutId id="2147491019" r:id="rId5"/>
    <p:sldLayoutId id="2147491020" r:id="rId6"/>
    <p:sldLayoutId id="2147491021" r:id="rId7"/>
    <p:sldLayoutId id="2147491022" r:id="rId8"/>
    <p:sldLayoutId id="2147491023" r:id="rId9"/>
    <p:sldLayoutId id="2147491024" r:id="rId10"/>
    <p:sldLayoutId id="21474910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B6EBF1A3-DA23-C241-90B1-E1C9D777E5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65" r:id="rId1"/>
    <p:sldLayoutId id="2147491026" r:id="rId2"/>
    <p:sldLayoutId id="2147491027" r:id="rId3"/>
    <p:sldLayoutId id="2147491028" r:id="rId4"/>
    <p:sldLayoutId id="2147491029" r:id="rId5"/>
    <p:sldLayoutId id="2147491030" r:id="rId6"/>
    <p:sldLayoutId id="2147491031" r:id="rId7"/>
    <p:sldLayoutId id="2147491032" r:id="rId8"/>
    <p:sldLayoutId id="2147491033" r:id="rId9"/>
    <p:sldLayoutId id="2147491034" r:id="rId10"/>
    <p:sldLayoutId id="2147491035"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6EF5E6EE-1EF0-6D4F-B107-1C5A20F8F2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6" r:id="rId1"/>
    <p:sldLayoutId id="2147491036" r:id="rId2"/>
    <p:sldLayoutId id="2147491037" r:id="rId3"/>
    <p:sldLayoutId id="2147491038" r:id="rId4"/>
    <p:sldLayoutId id="2147491039" r:id="rId5"/>
    <p:sldLayoutId id="2147491040" r:id="rId6"/>
    <p:sldLayoutId id="2147491041" r:id="rId7"/>
    <p:sldLayoutId id="2147491042" r:id="rId8"/>
    <p:sldLayoutId id="2147491043" r:id="rId9"/>
    <p:sldLayoutId id="2147491044" r:id="rId10"/>
    <p:sldLayoutId id="2147491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4CC4748-2B19-0747-8352-D22AB834410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 id="2147491057"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709AC0D4-4A65-1E44-9122-AE32CF5CE6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 id="2147491069"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22C266E-8160-2743-B902-91C7F61D7C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7"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1" Type="http://schemas.openxmlformats.org/officeDocument/2006/relationships/slideLayout" Target="../slideLayouts/slideLayout306.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2.png"/><Relationship Id="rId3"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 Type="http://schemas.openxmlformats.org/officeDocument/2006/relationships/slideLayout" Target="../slideLayouts/slideLayout9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6.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7.xml"/><Relationship Id="rId3"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82.xml"/><Relationship Id="rId2"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18.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88.xml"/><Relationship Id="rId2"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8.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6.png"/><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78.png"/><Relationship Id="rId1" Type="http://schemas.openxmlformats.org/officeDocument/2006/relationships/vmlDrawing" Target="../drawings/vmlDrawing1.vml"/><Relationship Id="rId2"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 Id="rId3" Type="http://schemas.openxmlformats.org/officeDocument/2006/relationships/image" Target="../media/image7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 Id="rId3"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1" Type="http://schemas.openxmlformats.org/officeDocument/2006/relationships/slideLayout" Target="../slideLayouts/slideLayout78.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3.jpeg"/><Relationship Id="rId3"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84.png"/><Relationship Id="rId1" Type="http://schemas.openxmlformats.org/officeDocument/2006/relationships/vmlDrawing" Target="../drawings/vmlDrawing2.vml"/><Relationship Id="rId2" Type="http://schemas.openxmlformats.org/officeDocument/2006/relationships/slideLayout" Target="../slideLayouts/slideLayout20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3.bin"/><Relationship Id="rId5" Type="http://schemas.openxmlformats.org/officeDocument/2006/relationships/oleObject" Target="../embeddings/Microsoft_Word_97_-_2004_Document1.doc"/><Relationship Id="rId6" Type="http://schemas.openxmlformats.org/officeDocument/2006/relationships/image" Target="../media/image85.emf"/><Relationship Id="rId1" Type="http://schemas.openxmlformats.org/officeDocument/2006/relationships/vmlDrawing" Target="../drawings/vmlDrawing3.vml"/><Relationship Id="rId2"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4.bin"/><Relationship Id="rId5" Type="http://schemas.openxmlformats.org/officeDocument/2006/relationships/oleObject" Target="../embeddings/Microsoft_Word_97_-_2004_Document2.doc"/><Relationship Id="rId6" Type="http://schemas.openxmlformats.org/officeDocument/2006/relationships/image" Target="../media/image86.emf"/><Relationship Id="rId1" Type="http://schemas.openxmlformats.org/officeDocument/2006/relationships/vmlDrawing" Target="../drawings/vmlDrawing4.vml"/><Relationship Id="rId2" Type="http://schemas.openxmlformats.org/officeDocument/2006/relationships/slideLayout" Target="../slideLayouts/slideLayout21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5.bin"/><Relationship Id="rId5" Type="http://schemas.openxmlformats.org/officeDocument/2006/relationships/oleObject" Target="../embeddings/Microsoft_Word_97_-_2004_Document3.doc"/><Relationship Id="rId6" Type="http://schemas.openxmlformats.org/officeDocument/2006/relationships/image" Target="../media/image87.emf"/><Relationship Id="rId1" Type="http://schemas.openxmlformats.org/officeDocument/2006/relationships/vmlDrawing" Target="../drawings/vmlDrawing5.vml"/><Relationship Id="rId2"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6.bin"/><Relationship Id="rId5" Type="http://schemas.openxmlformats.org/officeDocument/2006/relationships/package" Target="../embeddings/Microsoft_Word_Document3.docx"/><Relationship Id="rId6" Type="http://schemas.openxmlformats.org/officeDocument/2006/relationships/image" Target="../media/image88.png"/><Relationship Id="rId1" Type="http://schemas.openxmlformats.org/officeDocument/2006/relationships/vmlDrawing" Target="../drawings/vmlDrawing6.vml"/><Relationship Id="rId2"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Rick%20HD:All%20PPT:DVDs%20&amp;%20CDs%20Burned:DVD%201%20OT%20Songs%20Theology:%20Courses%20in%20pdf%20&amp;%20Word:Homiletics%20Folder:Syllabi:SCM%20Preaching%20Lab%20Syllabus%202010-1.doc!OLE_LINK1" TargetMode="External"/><Relationship Id="rId5" Type="http://schemas.openxmlformats.org/officeDocument/2006/relationships/image" Target="../media/image89.emf"/><Relationship Id="rId1" Type="http://schemas.openxmlformats.org/officeDocument/2006/relationships/vmlDrawing" Target="../drawings/vmlDrawing7.vml"/><Relationship Id="rId2" Type="http://schemas.openxmlformats.org/officeDocument/2006/relationships/slideLayout" Target="../slideLayouts/slideLayout2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1.xml"/><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9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9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Preaching Iv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1"/>
          <p:cNvPicPr>
            <a:picLocks noChangeAspect="1"/>
          </p:cNvPicPr>
          <p:nvPr/>
        </p:nvPicPr>
        <p:blipFill>
          <a:blip r:embed="rId4">
            <a:extLst>
              <a:ext uri="{28A0092B-C50C-407E-A947-70E740481C1C}">
                <a14:useLocalDpi xmlns:a14="http://schemas.microsoft.com/office/drawing/2010/main" val="0"/>
              </a:ext>
            </a:extLst>
          </a:blip>
          <a:srcRect r="9595"/>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4752976"/>
          </a:xfrm>
        </p:spPr>
        <p:txBody>
          <a:bodyPr/>
          <a:lstStyle/>
          <a:p>
            <a:pPr eaLnBrk="1" hangingPunct="1">
              <a:defRPr/>
            </a:pPr>
            <a:r>
              <a:rPr lang="en-US" sz="8400" b="1" dirty="0" smtClean="0">
                <a:effectLst>
                  <a:outerShdw blurRad="50800" dist="76200" dir="2700000" algn="tl" rotWithShape="0">
                    <a:srgbClr val="000000"/>
                  </a:outerShdw>
                </a:effectLst>
                <a:latin typeface="Arial" charset="0"/>
                <a:ea typeface="ＭＳ Ｐゴシック" charset="0"/>
                <a:cs typeface="ＭＳ Ｐゴシック" charset="0"/>
              </a:rPr>
              <a:t>Номлох Ухаан</a:t>
            </a:r>
            <a:r>
              <a:rPr lang="en-US" sz="11700" b="1" dirty="0" smtClean="0">
                <a:effectLst>
                  <a:outerShdw blurRad="50800" dist="76200" dir="2700000" algn="tl" rotWithShape="0">
                    <a:srgbClr val="000000"/>
                  </a:outerShdw>
                </a:effectLst>
                <a:latin typeface="Arial" charset="0"/>
                <a:ea typeface="ＭＳ Ｐゴシック" charset="0"/>
                <a:cs typeface="ＭＳ Ｐゴシック" charset="0"/>
              </a:rPr>
              <a:t>:</a:t>
            </a:r>
            <a:r>
              <a:rPr lang="en-US" sz="11700" b="1" dirty="0">
                <a:effectLst>
                  <a:outerShdw blurRad="50800" dist="76200" dir="2700000" algn="tl" rotWithShape="0">
                    <a:srgbClr val="000000"/>
                  </a:outerShdw>
                </a:effectLst>
                <a:latin typeface="Arial" charset="0"/>
                <a:ea typeface="ＭＳ Ｐゴシック" charset="0"/>
                <a:cs typeface="ＭＳ Ｐゴシック" charset="0"/>
              </a:rPr>
              <a:t/>
            </a:r>
            <a:br>
              <a:rPr lang="en-US" sz="11700" b="1" dirty="0">
                <a:effectLst>
                  <a:outerShdw blurRad="50800" dist="76200" dir="2700000" algn="tl" rotWithShape="0">
                    <a:srgbClr val="000000"/>
                  </a:outerShdw>
                </a:effectLst>
                <a:latin typeface="Arial" charset="0"/>
                <a:ea typeface="ＭＳ Ｐゴシック" charset="0"/>
                <a:cs typeface="ＭＳ Ｐゴシック" charset="0"/>
              </a:rPr>
            </a:br>
            <a:r>
              <a:rPr lang="en-US" sz="5400" b="1" i="1" dirty="0" smtClean="0">
                <a:effectLst>
                  <a:outerShdw blurRad="50800" dist="76200" dir="2700000" algn="tl" rotWithShape="0">
                    <a:srgbClr val="000000"/>
                  </a:outerShdw>
                </a:effectLst>
                <a:latin typeface="Arial" charset="0"/>
                <a:ea typeface="ＭＳ Ｐゴシック" charset="0"/>
                <a:cs typeface="ＭＳ Ｐゴシック" charset="0"/>
              </a:rPr>
              <a:t>Библи Тайлахуйн Урлаг</a:t>
            </a:r>
            <a:endParaRPr lang="en-US" sz="5400" b="1" dirty="0">
              <a:effectLst>
                <a:outerShdw blurRad="50800" dist="76200" dir="2700000" algn="tl" rotWithShape="0">
                  <a:srgbClr val="000000"/>
                </a:outerShdw>
              </a:effectLst>
              <a:latin typeface="Arial" charset="0"/>
              <a:ea typeface="ＭＳ Ｐゴシック" charset="0"/>
              <a:cs typeface="ＭＳ Ｐゴシック" charset="0"/>
            </a:endParaRPr>
          </a:p>
        </p:txBody>
      </p:sp>
      <p:sp>
        <p:nvSpPr>
          <p:cNvPr id="87046" name="Text Box 6"/>
          <p:cNvSpPr txBox="1">
            <a:spLocks noChangeArrowheads="1"/>
          </p:cNvSpPr>
          <p:nvPr/>
        </p:nvSpPr>
        <p:spPr bwMode="auto">
          <a:xfrm>
            <a:off x="1066800" y="6989763"/>
            <a:ext cx="6846888" cy="400050"/>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en-US" sz="2000" dirty="0" err="1">
                <a:solidFill>
                  <a:srgbClr val="F9F9F9"/>
                </a:solidFill>
                <a:ea typeface="ＭＳ Ｐゴシック" charset="-128"/>
                <a:cs typeface="ＭＳ Ｐゴシック" charset="-128"/>
              </a:rPr>
              <a:t>Dr</a:t>
            </a:r>
            <a:r>
              <a:rPr lang="en-US" sz="2000" dirty="0">
                <a:solidFill>
                  <a:srgbClr val="F9F9F9"/>
                </a:solidFill>
                <a:ea typeface="ＭＳ Ｐゴシック" charset="-128"/>
                <a:cs typeface="ＭＳ Ｐゴシック" charset="-128"/>
              </a:rPr>
              <a:t> Alan Stanley, Mueller School of Ministries, Australia</a:t>
            </a:r>
          </a:p>
        </p:txBody>
      </p:sp>
      <p:sp>
        <p:nvSpPr>
          <p:cNvPr id="6" name="Text Box 5"/>
          <p:cNvSpPr txBox="1">
            <a:spLocks noChangeArrowheads="1"/>
          </p:cNvSpPr>
          <p:nvPr/>
        </p:nvSpPr>
        <p:spPr bwMode="auto">
          <a:xfrm>
            <a:off x="0" y="6096000"/>
            <a:ext cx="906780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b="1" kern="0" dirty="0">
                <a:solidFill>
                  <a:srgbClr val="FFFFFF"/>
                </a:solidFill>
                <a:effectLst>
                  <a:outerShdw blurRad="50800" dist="76200" dir="2700000" algn="tl" rotWithShape="0">
                    <a:srgbClr val="000000"/>
                  </a:outerShdw>
                </a:effectLst>
                <a:latin typeface="Arial"/>
                <a:ea typeface="ＭＳ Ｐゴシック" charset="-128"/>
                <a:cs typeface="Arial"/>
              </a:rPr>
              <a:t>Др. Рик Гриффит, Сингапур Библийн Коллеж</a:t>
            </a:r>
          </a:p>
          <a:p>
            <a:pPr algn="ctr" eaLnBrk="1" fontAlgn="auto" hangingPunct="1">
              <a:spcBef>
                <a:spcPts val="0"/>
              </a:spcBef>
              <a:spcAft>
                <a:spcPts val="0"/>
              </a:spcAft>
              <a:defRPr/>
            </a:pPr>
            <a:r>
              <a:rPr lang="en-US" sz="2000" b="1" kern="0" dirty="0">
                <a:solidFill>
                  <a:srgbClr val="FFFFFF"/>
                </a:solidFill>
                <a:effectLst>
                  <a:outerShdw blurRad="50800" dist="76200" dir="2700000" algn="tl" rotWithShape="0">
                    <a:srgbClr val="000000"/>
                  </a:outerShdw>
                </a:effectLst>
                <a:latin typeface="Arial"/>
                <a:ea typeface="ＭＳ Ｐゴシック" charset="-128"/>
                <a:cs typeface="Arial"/>
              </a:rPr>
              <a:t>www.biblestudydownloads.com</a:t>
            </a:r>
          </a:p>
        </p:txBody>
      </p:sp>
      <p:sp>
        <p:nvSpPr>
          <p:cNvPr id="7" name="Rectangle 2"/>
          <p:cNvSpPr txBox="1">
            <a:spLocks noChangeArrowheads="1"/>
          </p:cNvSpPr>
          <p:nvPr/>
        </p:nvSpPr>
        <p:spPr bwMode="auto">
          <a:xfrm>
            <a:off x="611188" y="4292600"/>
            <a:ext cx="8305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en-US" sz="4000" b="1" dirty="0" smtClean="0">
                <a:effectLst>
                  <a:outerShdw blurRad="50800" dist="76200" dir="2700000" algn="tl" rotWithShape="0">
                    <a:srgbClr val="000000"/>
                  </a:outerShdw>
                </a:effectLst>
                <a:latin typeface="Arial" charset="0"/>
                <a:ea typeface="ＭＳ Ｐゴシック" charset="0"/>
                <a:cs typeface="ＭＳ Ｐゴシック" charset="0"/>
              </a:rPr>
              <a:t>Номлох Ухаан 1 </a:t>
            </a:r>
            <a:br>
              <a:rPr lang="en-US" sz="4000" b="1" dirty="0" smtClean="0">
                <a:effectLst>
                  <a:outerShdw blurRad="50800" dist="76200" dir="2700000" algn="tl" rotWithShape="0">
                    <a:srgbClr val="000000"/>
                  </a:outerShdw>
                </a:effectLst>
                <a:latin typeface="Arial" charset="0"/>
                <a:ea typeface="ＭＳ Ｐゴシック" charset="0"/>
                <a:cs typeface="ＭＳ Ｐゴシック" charset="0"/>
              </a:rPr>
            </a:br>
            <a:r>
              <a:rPr lang="en-US" sz="4000" b="1" dirty="0" err="1" smtClean="0">
                <a:effectLst>
                  <a:outerShdw blurRad="50800" dist="76200" dir="2700000" algn="tl" rotWithShape="0">
                    <a:srgbClr val="000000"/>
                  </a:outerShdw>
                </a:effectLst>
                <a:latin typeface="Arial" charset="0"/>
                <a:ea typeface="ＭＳ Ｐゴシック" charset="0"/>
                <a:cs typeface="ＭＳ Ｐゴシック" charset="0"/>
              </a:rPr>
              <a:t>Хичээлийн</a:t>
            </a:r>
            <a:r>
              <a:rPr lang="en-US" sz="4000" b="1" dirty="0" smtClean="0">
                <a:effectLst>
                  <a:outerShdw blurRad="50800" dist="76200" dir="2700000" algn="tl" rotWithShape="0">
                    <a:srgbClr val="000000"/>
                  </a:outerShdw>
                </a:effectLst>
                <a:latin typeface="Arial" charset="0"/>
                <a:ea typeface="ＭＳ Ｐゴシック" charset="0"/>
                <a:cs typeface="ＭＳ Ｐゴシック" charset="0"/>
              </a:rPr>
              <a:t> </a:t>
            </a:r>
            <a:r>
              <a:rPr lang="en-US" sz="4000" b="1" dirty="0" err="1" smtClean="0">
                <a:effectLst>
                  <a:outerShdw blurRad="50800" dist="76200" dir="2700000" algn="tl" rotWithShape="0">
                    <a:srgbClr val="000000"/>
                  </a:outerShdw>
                </a:effectLst>
                <a:latin typeface="Arial" charset="0"/>
                <a:ea typeface="ＭＳ Ｐゴシック" charset="0"/>
                <a:cs typeface="ＭＳ Ｐゴシック" charset="0"/>
              </a:rPr>
              <a:t>төлөвлөгөө</a:t>
            </a:r>
            <a:endParaRPr lang="en-US" sz="4000" b="1" dirty="0">
              <a:effectLst>
                <a:outerShdw blurRad="50800" dist="76200" dir="2700000" algn="tl" rotWithShape="0">
                  <a:srgbClr val="000000"/>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p:spPr>
        <p:txBody>
          <a:bodyPr/>
          <a:lstStyle/>
          <a:p>
            <a:pPr>
              <a:defRPr/>
            </a:pPr>
            <a:r>
              <a:rPr lang="en-US" b="1" dirty="0" smtClean="0">
                <a:effectLst>
                  <a:outerShdw blurRad="38100" dist="38100" dir="2700000" algn="tl">
                    <a:srgbClr val="000000">
                      <a:alpha val="43137"/>
                    </a:srgbClr>
                  </a:outerShdw>
                </a:effectLst>
              </a:rPr>
              <a:t>John at Biola University</a:t>
            </a:r>
            <a:endParaRPr lang="en-US" b="1" dirty="0">
              <a:effectLst>
                <a:outerShdw blurRad="38100" dist="38100" dir="2700000" algn="tl">
                  <a:srgbClr val="000000">
                    <a:alpha val="43137"/>
                  </a:srgbClr>
                </a:outerShdw>
              </a:effectLst>
            </a:endParaRPr>
          </a:p>
        </p:txBody>
      </p:sp>
      <p:pic>
        <p:nvPicPr>
          <p:cNvPr id="369666" name="Picture 3" descr="IMG_15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a:lum bright="-30000"/>
            <a:extLst>
              <a:ext uri="{28A0092B-C50C-407E-A947-70E740481C1C}">
                <a14:useLocalDpi xmlns:a14="http://schemas.microsoft.com/office/drawing/2010/main" val="0"/>
              </a:ext>
            </a:extLst>
          </a:blip>
          <a:srcRect l="4605" t="8115" r="2716" b="11807"/>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Манай Илгээлтийн Байгууллага…</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
        <p:nvSpPr>
          <p:cNvPr id="370693" name="TextBox 1"/>
          <p:cNvSpPr txBox="1">
            <a:spLocks noChangeArrowheads="1"/>
          </p:cNvSpPr>
          <p:nvPr/>
        </p:nvSpPr>
        <p:spPr bwMode="auto">
          <a:xfrm>
            <a:off x="-17463" y="3860800"/>
            <a:ext cx="69754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800" b="1">
                <a:solidFill>
                  <a:srgbClr val="B50069"/>
                </a:solidFill>
              </a:rPr>
              <a:t>“ДЭЛХИЙД ХӨРӨНГӨ ОРУУЛАХУЙ” НЭРТЭЙ БАЙГУУЛЛАГА</a:t>
            </a:r>
          </a:p>
        </p:txBody>
      </p:sp>
      <p:sp>
        <p:nvSpPr>
          <p:cNvPr id="370694" name="Rectangle 2"/>
          <p:cNvSpPr>
            <a:spLocks noChangeArrowheads="1"/>
          </p:cNvSpPr>
          <p:nvPr/>
        </p:nvSpPr>
        <p:spPr bwMode="auto">
          <a:xfrm>
            <a:off x="1619250" y="5876925"/>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B50069"/>
                </a:solidFill>
              </a:rPr>
              <a:t>УРИА: САЙН МЭДЭЭНИЙ ХӨДӨЛГӨӨНИЙ ГЛОБАЛ ХУРДАСГУУР</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8"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i="1">
                <a:solidFill>
                  <a:schemeClr val="hlink"/>
                </a:solidFill>
                <a:latin typeface="Times New Roman" charset="0"/>
                <a:ea typeface="ＭＳ Ｐゴシック" charset="0"/>
                <a:cs typeface="Times New Roman" charset="0"/>
              </a:rPr>
              <a:t>СИНГАПУР БИБЛИ КОЛЛЕЖ</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8"/>
              </a:srgbClr>
            </a:outerShdw>
          </a:effectLst>
        </p:spPr>
        <p:txBody>
          <a:bodyPr/>
          <a:lstStyle/>
          <a:p>
            <a:pPr eaLnBrk="1" hangingPunct="1">
              <a:defRPr/>
            </a:pPr>
            <a:r>
              <a:rPr lang="en-US" sz="4800" dirty="0">
                <a:latin typeface="Arial Black" charset="0"/>
                <a:ea typeface="ＭＳ Ｐゴシック" charset="0"/>
                <a:cs typeface="ＭＳ Ｐゴシック" charset="0"/>
              </a:rPr>
              <a:t>SBC </a:t>
            </a:r>
            <a:r>
              <a:rPr lang="en-US" sz="4800" dirty="0" err="1" smtClean="0">
                <a:latin typeface="Arial Black" charset="0"/>
                <a:ea typeface="ＭＳ Ｐゴシック" charset="0"/>
                <a:cs typeface="ＭＳ Ｐゴシック" charset="0"/>
              </a:rPr>
              <a:t>Курс</a:t>
            </a:r>
            <a:r>
              <a:rPr lang="en-US" sz="4800" dirty="0" smtClean="0">
                <a:latin typeface="Arial Black" charset="0"/>
                <a:ea typeface="ＭＳ Ｐゴシック" charset="0"/>
                <a:cs typeface="ＭＳ Ｐゴシック" charset="0"/>
              </a:rPr>
              <a:t> </a:t>
            </a:r>
            <a:r>
              <a:rPr lang="en-US" sz="4800" dirty="0">
                <a:latin typeface="Arial Black" charset="0"/>
                <a:ea typeface="ＭＳ Ｐゴシック" charset="0"/>
                <a:cs typeface="ＭＳ Ｐゴシック" charset="0"/>
              </a:rPr>
              <a:t>I </a:t>
            </a:r>
            <a:r>
              <a:rPr lang="en-US" sz="4800" dirty="0" err="1" smtClean="0">
                <a:latin typeface="Arial Black" charset="0"/>
                <a:ea typeface="ＭＳ Ｐゴシック" charset="0"/>
                <a:cs typeface="ＭＳ Ｐゴシック" charset="0"/>
              </a:rPr>
              <a:t>хичээл</a:t>
            </a:r>
            <a:endParaRPr lang="en-US" sz="3600" b="1" dirty="0">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824038" algn="l"/>
                <a:tab pos="4281488" algn="l"/>
              </a:tabLst>
              <a:defRPr sz="10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1000">
                <a:solidFill>
                  <a:schemeClr val="tx1"/>
                </a:solidFill>
                <a:latin typeface="Arial" charset="0"/>
                <a:ea typeface="ＭＳ Ｐゴシック" charset="0"/>
              </a:defRPr>
            </a:lvl2pPr>
            <a:lvl3pPr marL="1143000" indent="-228600" defTabSz="909638">
              <a:tabLst>
                <a:tab pos="1824038" algn="l"/>
                <a:tab pos="4281488" algn="l"/>
              </a:tabLst>
              <a:defRPr sz="1000">
                <a:solidFill>
                  <a:schemeClr val="tx1"/>
                </a:solidFill>
                <a:latin typeface="Arial" charset="0"/>
                <a:ea typeface="ＭＳ Ｐゴシック" charset="0"/>
              </a:defRPr>
            </a:lvl3pPr>
            <a:lvl4pPr marL="1600200" indent="-228600" defTabSz="909638">
              <a:tabLst>
                <a:tab pos="1824038" algn="l"/>
                <a:tab pos="4281488" algn="l"/>
              </a:tabLst>
              <a:defRPr sz="1000">
                <a:solidFill>
                  <a:schemeClr val="tx1"/>
                </a:solidFill>
                <a:latin typeface="Arial" charset="0"/>
                <a:ea typeface="ＭＳ Ｐゴシック" charset="0"/>
              </a:defRPr>
            </a:lvl4pPr>
            <a:lvl5pPr marL="2057400" indent="-228600" defTabSz="909638">
              <a:tabLst>
                <a:tab pos="1824038" algn="l"/>
                <a:tab pos="4281488"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9pPr>
          </a:lstStyle>
          <a:p>
            <a:pPr eaLnBrk="1" hangingPunct="1"/>
            <a:r>
              <a:rPr lang="en-US" sz="4000" b="1" u="sng">
                <a:solidFill>
                  <a:srgbClr val="FFFF99"/>
                </a:solidFill>
                <a:cs typeface="Arial" charset="0"/>
              </a:rPr>
              <a:t>Танилцуулахуй</a:t>
            </a:r>
            <a:endParaRPr lang="en-US" sz="4000" b="1">
              <a:solidFill>
                <a:srgbClr val="FFFF99"/>
              </a:solidFill>
              <a:cs typeface="Arial" charset="0"/>
            </a:endParaRPr>
          </a:p>
          <a:p>
            <a:pPr eaLnBrk="1" hangingPunct="1"/>
            <a:r>
              <a:rPr lang="en-US" sz="4000">
                <a:solidFill>
                  <a:srgbClr val="FFFF99"/>
                </a:solidFill>
                <a:latin typeface="Arial Black" charset="0"/>
              </a:rPr>
              <a:t>	ХГ	ШГ</a:t>
            </a:r>
          </a:p>
        </p:txBody>
      </p:sp>
      <p:sp>
        <p:nvSpPr>
          <p:cNvPr id="920581" name="Text Box 5"/>
          <p:cNvSpPr txBox="1">
            <a:spLocks noChangeArrowheads="1"/>
          </p:cNvSpPr>
          <p:nvPr/>
        </p:nvSpPr>
        <p:spPr bwMode="auto">
          <a:xfrm>
            <a:off x="311150" y="2895600"/>
            <a:ext cx="9144000" cy="1938338"/>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10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10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10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10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9pPr>
          </a:lstStyle>
          <a:p>
            <a:pPr eaLnBrk="1" hangingPunct="1"/>
            <a:r>
              <a:rPr lang="en-US" sz="4000" b="1" u="sng">
                <a:solidFill>
                  <a:srgbClr val="FFFF99"/>
                </a:solidFill>
                <a:cs typeface="Arial" charset="0"/>
              </a:rPr>
              <a:t>Түүхэн нөхцөл байдал</a:t>
            </a:r>
            <a:endParaRPr lang="en-US" sz="4000" b="1">
              <a:solidFill>
                <a:srgbClr val="FFFF99"/>
              </a:solidFill>
              <a:cs typeface="Arial" charset="0"/>
            </a:endParaRPr>
          </a:p>
          <a:p>
            <a:pPr eaLnBrk="1" hangingPunct="1"/>
            <a:r>
              <a:rPr lang="en-US" sz="4000">
                <a:solidFill>
                  <a:srgbClr val="FFFF99"/>
                </a:solidFill>
                <a:latin typeface="Arial Black" charset="0"/>
              </a:rPr>
              <a:t>	</a:t>
            </a:r>
            <a:r>
              <a:rPr lang="en-US" sz="4000" b="1">
                <a:solidFill>
                  <a:srgbClr val="FFFF99"/>
                </a:solidFill>
                <a:cs typeface="Arial" charset="0"/>
              </a:rPr>
              <a:t>ХГ-ний ертөнц       ШГ-ний ертөнц	</a:t>
            </a:r>
          </a:p>
        </p:txBody>
      </p:sp>
      <p:sp>
        <p:nvSpPr>
          <p:cNvPr id="920582" name="Text Box 6"/>
          <p:cNvSpPr txBox="1">
            <a:spLocks noChangeArrowheads="1"/>
          </p:cNvSpPr>
          <p:nvPr/>
        </p:nvSpPr>
        <p:spPr bwMode="auto">
          <a:xfrm>
            <a:off x="311150" y="4206875"/>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090613" algn="l"/>
                <a:tab pos="3711575" algn="l"/>
                <a:tab pos="6056313" algn="l"/>
              </a:tabLst>
              <a:defRPr sz="10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1000">
                <a:solidFill>
                  <a:schemeClr val="tx1"/>
                </a:solidFill>
                <a:latin typeface="Arial" charset="0"/>
                <a:ea typeface="ＭＳ Ｐゴシック" charset="0"/>
              </a:defRPr>
            </a:lvl2pPr>
            <a:lvl3pPr marL="1143000" indent="-228600" defTabSz="909638">
              <a:tabLst>
                <a:tab pos="1090613" algn="l"/>
                <a:tab pos="3711575" algn="l"/>
                <a:tab pos="6056313" algn="l"/>
              </a:tabLst>
              <a:defRPr sz="1000">
                <a:solidFill>
                  <a:schemeClr val="tx1"/>
                </a:solidFill>
                <a:latin typeface="Arial" charset="0"/>
                <a:ea typeface="ＭＳ Ｐゴシック" charset="0"/>
              </a:defRPr>
            </a:lvl3pPr>
            <a:lvl4pPr marL="1600200" indent="-228600" defTabSz="909638">
              <a:tabLst>
                <a:tab pos="1090613" algn="l"/>
                <a:tab pos="3711575" algn="l"/>
                <a:tab pos="6056313" algn="l"/>
              </a:tabLst>
              <a:defRPr sz="1000">
                <a:solidFill>
                  <a:schemeClr val="tx1"/>
                </a:solidFill>
                <a:latin typeface="Arial" charset="0"/>
                <a:ea typeface="ＭＳ Ｐゴシック" charset="0"/>
              </a:defRPr>
            </a:lvl4pPr>
            <a:lvl5pPr marL="2057400" indent="-228600" defTabSz="909638">
              <a:tabLst>
                <a:tab pos="1090613" algn="l"/>
                <a:tab pos="3711575" algn="l"/>
                <a:tab pos="60563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9pPr>
          </a:lstStyle>
          <a:p>
            <a:pPr eaLnBrk="1" hangingPunct="1"/>
            <a:r>
              <a:rPr lang="en-US" sz="4000" b="1" u="sng">
                <a:solidFill>
                  <a:srgbClr val="FFFF99"/>
                </a:solidFill>
                <a:cs typeface="Arial" charset="0"/>
              </a:rPr>
              <a:t>Теологи</a:t>
            </a:r>
            <a:endParaRPr lang="en-US" sz="4000" b="1">
              <a:solidFill>
                <a:srgbClr val="FFFF99"/>
              </a:solidFill>
              <a:cs typeface="Arial" charset="0"/>
            </a:endParaRPr>
          </a:p>
          <a:p>
            <a:pPr eaLnBrk="1" hangingPunct="1"/>
            <a:r>
              <a:rPr lang="en-US" sz="4000">
                <a:solidFill>
                  <a:srgbClr val="FFFF99"/>
                </a:solidFill>
                <a:latin typeface="Arial Black" charset="0"/>
              </a:rPr>
              <a:t>	</a:t>
            </a:r>
            <a:r>
              <a:rPr lang="en-US" sz="4000" b="1">
                <a:solidFill>
                  <a:srgbClr val="FFFF99"/>
                </a:solidFill>
                <a:cs typeface="Arial" charset="0"/>
              </a:rPr>
              <a:t>Чуулган	Сүнс	Ирээдүй</a:t>
            </a:r>
          </a:p>
        </p:txBody>
      </p:sp>
      <p:sp>
        <p:nvSpPr>
          <p:cNvPr id="920583" name="Text Box 7"/>
          <p:cNvSpPr txBox="1">
            <a:spLocks noChangeArrowheads="1"/>
          </p:cNvSpPr>
          <p:nvPr/>
        </p:nvSpPr>
        <p:spPr bwMode="auto">
          <a:xfrm>
            <a:off x="311150" y="5502275"/>
            <a:ext cx="9213850" cy="13239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2800350" algn="l"/>
                <a:tab pos="4233863" algn="l"/>
              </a:tabLst>
              <a:defRPr sz="10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1000">
                <a:solidFill>
                  <a:schemeClr val="tx1"/>
                </a:solidFill>
                <a:latin typeface="Arial" charset="0"/>
                <a:ea typeface="ＭＳ Ｐゴシック" charset="0"/>
              </a:defRPr>
            </a:lvl2pPr>
            <a:lvl3pPr marL="1143000" indent="-228600" defTabSz="909638">
              <a:tabLst>
                <a:tab pos="2800350" algn="l"/>
                <a:tab pos="4233863" algn="l"/>
              </a:tabLst>
              <a:defRPr sz="1000">
                <a:solidFill>
                  <a:schemeClr val="tx1"/>
                </a:solidFill>
                <a:latin typeface="Arial" charset="0"/>
                <a:ea typeface="ＭＳ Ｐゴシック" charset="0"/>
              </a:defRPr>
            </a:lvl3pPr>
            <a:lvl4pPr marL="1600200" indent="-228600" defTabSz="909638">
              <a:tabLst>
                <a:tab pos="2800350" algn="l"/>
                <a:tab pos="4233863" algn="l"/>
              </a:tabLst>
              <a:defRPr sz="1000">
                <a:solidFill>
                  <a:schemeClr val="tx1"/>
                </a:solidFill>
                <a:latin typeface="Arial" charset="0"/>
                <a:ea typeface="ＭＳ Ｐゴシック" charset="0"/>
              </a:defRPr>
            </a:lvl4pPr>
            <a:lvl5pPr marL="2057400" indent="-228600" defTabSz="909638">
              <a:tabLst>
                <a:tab pos="2800350" algn="l"/>
                <a:tab pos="423386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9pPr>
          </a:lstStyle>
          <a:p>
            <a:pPr eaLnBrk="1" hangingPunct="1"/>
            <a:r>
              <a:rPr lang="en-US" sz="4000" b="1" u="sng">
                <a:solidFill>
                  <a:srgbClr val="FFFF99"/>
                </a:solidFill>
                <a:cs typeface="Arial" charset="0"/>
              </a:rPr>
              <a:t>Номлохуй</a:t>
            </a:r>
            <a:endParaRPr lang="en-US" sz="4000" b="1">
              <a:solidFill>
                <a:srgbClr val="FFFF99"/>
              </a:solidFill>
              <a:cs typeface="Arial" charset="0"/>
            </a:endParaRPr>
          </a:p>
          <a:p>
            <a:pPr eaLnBrk="1" hangingPunct="1"/>
            <a:r>
              <a:rPr lang="en-US" sz="4000" b="1">
                <a:solidFill>
                  <a:srgbClr val="FFFF99"/>
                </a:solidFill>
                <a:cs typeface="Arial" charset="0"/>
              </a:rPr>
              <a:t>Hомлох Ухаан 1	Номлох Ухаан 2</a:t>
            </a:r>
          </a:p>
        </p:txBody>
      </p:sp>
      <p:sp>
        <p:nvSpPr>
          <p:cNvPr id="7" name="Rectangle 2"/>
          <p:cNvSpPr txBox="1">
            <a:spLocks noChangeArrowheads="1"/>
          </p:cNvSpPr>
          <p:nvPr/>
        </p:nvSpPr>
        <p:spPr bwMode="auto">
          <a:xfrm>
            <a:off x="0" y="762000"/>
            <a:ext cx="9144000" cy="722313"/>
          </a:xfrm>
          <a:prstGeom prst="rect">
            <a:avLst/>
          </a:prstGeom>
          <a:noFill/>
          <a:ln>
            <a:noFill/>
          </a:ln>
          <a:effectLst>
            <a:outerShdw blurRad="63500" dist="35921" dir="2700000" algn="ctr" rotWithShape="0">
              <a:srgbClr val="FFFF99">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smtClean="0">
                <a:solidFill>
                  <a:srgbClr val="000000"/>
                </a:solidFill>
                <a:latin typeface="Arial Black" charset="0"/>
                <a:ea typeface="ＭＳ Ｐゴシック" charset="0"/>
                <a:cs typeface="ＭＳ Ｐゴシック" charset="0"/>
              </a:rPr>
              <a:t>(</a:t>
            </a:r>
            <a:r>
              <a:rPr lang="en-US" sz="4000" dirty="0" err="1" smtClean="0">
                <a:solidFill>
                  <a:srgbClr val="000000"/>
                </a:solidFill>
                <a:latin typeface="Arial Black" charset="0"/>
                <a:ea typeface="ＭＳ Ｐゴシック" charset="0"/>
                <a:cs typeface="ＭＳ Ｐゴシック" charset="0"/>
              </a:rPr>
              <a:t>Англиар</a:t>
            </a:r>
            <a:r>
              <a:rPr lang="en-US" sz="4000" dirty="0" smtClean="0">
                <a:solidFill>
                  <a:srgbClr val="000000"/>
                </a:solidFill>
                <a:latin typeface="Arial Black" charset="0"/>
                <a:ea typeface="ＭＳ Ｐゴシック" charset="0"/>
                <a:cs typeface="ＭＳ Ｐゴシック" charset="0"/>
              </a:rPr>
              <a:t> • </a:t>
            </a:r>
            <a:r>
              <a:rPr lang="en-US" sz="4000" dirty="0" err="1" smtClean="0">
                <a:solidFill>
                  <a:srgbClr val="000000"/>
                </a:solidFill>
                <a:latin typeface="Arial Black" charset="0"/>
                <a:ea typeface="ＭＳ Ｐゴシック" charset="0"/>
                <a:cs typeface="ＭＳ Ｐゴシック" charset="0"/>
              </a:rPr>
              <a:t>Бахаса</a:t>
            </a:r>
            <a:r>
              <a:rPr lang="en-US" sz="4000" dirty="0" smtClean="0">
                <a:solidFill>
                  <a:srgbClr val="000000"/>
                </a:solidFill>
                <a:latin typeface="Arial Black" charset="0"/>
                <a:ea typeface="ＭＳ Ｐゴシック" charset="0"/>
                <a:cs typeface="ＭＳ Ｐゴシック" charset="0"/>
              </a:rPr>
              <a:t> • </a:t>
            </a:r>
            <a:r>
              <a:rPr lang="en-US" sz="4000" dirty="0" err="1" smtClean="0">
                <a:solidFill>
                  <a:srgbClr val="000000"/>
                </a:solidFill>
                <a:latin typeface="Arial Black" charset="0"/>
                <a:ea typeface="ＭＳ Ｐゴシック" charset="0"/>
                <a:cs typeface="ＭＳ Ｐゴシック" charset="0"/>
              </a:rPr>
              <a:t>Хятад</a:t>
            </a:r>
            <a:r>
              <a:rPr lang="en-US" sz="4000" dirty="0" smtClean="0">
                <a:solidFill>
                  <a:srgbClr val="000000"/>
                </a:solidFill>
                <a:latin typeface="Arial Black" charset="0"/>
                <a:ea typeface="ＭＳ Ｐゴシック" charset="0"/>
                <a:cs typeface="ＭＳ Ｐゴシック" charset="0"/>
              </a:rPr>
              <a:t>)</a:t>
            </a:r>
            <a:endParaRPr lang="en-US" sz="3600" b="1" dirty="0">
              <a:solidFill>
                <a:srgbClr val="00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3222625"/>
            <a:ext cx="9144000" cy="11430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err="1" smtClean="0">
                <a:solidFill>
                  <a:srgbClr val="FFFFFF"/>
                </a:solidFill>
                <a:effectLst>
                  <a:outerShdw blurRad="50800" dist="76200" dir="2700000" algn="tl" rotWithShape="0">
                    <a:srgbClr val="000000"/>
                  </a:outerShdw>
                </a:effectLst>
                <a:latin typeface="Arial" charset="0"/>
              </a:rPr>
              <a:t>Кроссроад</a:t>
            </a:r>
            <a:r>
              <a:rPr lang="en-US" sz="5400" b="1" dirty="0" smtClean="0">
                <a:solidFill>
                  <a:srgbClr val="FFFFFF"/>
                </a:solidFill>
                <a:effectLst>
                  <a:outerShdw blurRad="50800" dist="76200" dir="2700000" algn="tl" rotWithShape="0">
                    <a:srgbClr val="000000"/>
                  </a:outerShdw>
                </a:effectLst>
                <a:latin typeface="Arial" charset="0"/>
              </a:rPr>
              <a:t> </a:t>
            </a:r>
            <a:r>
              <a:rPr lang="en-US" sz="5400" b="1" dirty="0" err="1" smtClean="0">
                <a:solidFill>
                  <a:srgbClr val="FFFFFF"/>
                </a:solidFill>
                <a:effectLst>
                  <a:outerShdw blurRad="50800" dist="76200" dir="2700000" algn="tl" rotWithShape="0">
                    <a:srgbClr val="000000"/>
                  </a:outerShdw>
                </a:effectLst>
                <a:latin typeface="Arial" charset="0"/>
              </a:rPr>
              <a:t>Олон</a:t>
            </a:r>
            <a:r>
              <a:rPr lang="en-US" sz="5400" b="1" dirty="0" smtClean="0">
                <a:solidFill>
                  <a:srgbClr val="FFFFFF"/>
                </a:solidFill>
                <a:effectLst>
                  <a:outerShdw blurRad="50800" dist="76200" dir="2700000" algn="tl" rotWithShape="0">
                    <a:srgbClr val="000000"/>
                  </a:outerShdw>
                </a:effectLst>
                <a:latin typeface="Arial" charset="0"/>
              </a:rPr>
              <a:t> </a:t>
            </a:r>
            <a:r>
              <a:rPr lang="en-US" sz="5400" b="1" dirty="0" err="1" smtClean="0">
                <a:solidFill>
                  <a:srgbClr val="FFFFFF"/>
                </a:solidFill>
                <a:effectLst>
                  <a:outerShdw blurRad="50800" dist="76200" dir="2700000" algn="tl" rotWithShape="0">
                    <a:srgbClr val="000000"/>
                  </a:outerShdw>
                </a:effectLst>
                <a:latin typeface="Arial" charset="0"/>
              </a:rPr>
              <a:t>Үндэстний</a:t>
            </a:r>
            <a:r>
              <a:rPr lang="en-US" sz="5400" b="1" dirty="0" smtClean="0">
                <a:solidFill>
                  <a:srgbClr val="FFFFFF"/>
                </a:solidFill>
                <a:effectLst>
                  <a:outerShdw blurRad="50800" dist="76200" dir="2700000" algn="tl" rotWithShape="0">
                    <a:srgbClr val="000000"/>
                  </a:outerShdw>
                </a:effectLst>
                <a:latin typeface="Arial" charset="0"/>
              </a:rPr>
              <a:t> </a:t>
            </a:r>
            <a:r>
              <a:rPr lang="en-US" sz="5400" b="1" dirty="0" err="1" smtClean="0">
                <a:solidFill>
                  <a:srgbClr val="FFFFFF"/>
                </a:solidFill>
                <a:effectLst>
                  <a:outerShdw blurRad="50800" dist="76200" dir="2700000" algn="tl" rotWithShape="0">
                    <a:srgbClr val="000000"/>
                  </a:outerShdw>
                </a:effectLst>
                <a:latin typeface="Arial" charset="0"/>
              </a:rPr>
              <a:t>Чуулган</a:t>
            </a:r>
            <a:r>
              <a:rPr lang="en-US" sz="5400" b="1" dirty="0" smtClean="0">
                <a:solidFill>
                  <a:srgbClr val="FFFFFF"/>
                </a:solidFill>
                <a:effectLst>
                  <a:outerShdw blurRad="50800" dist="76200" dir="2700000" algn="tl" rotWithShape="0">
                    <a:srgbClr val="000000"/>
                  </a:outerShdw>
                </a:effectLst>
                <a:latin typeface="Arial" charset="0"/>
              </a:rPr>
              <a:t/>
            </a:r>
            <a:br>
              <a:rPr lang="en-US" sz="5400" b="1" dirty="0" smtClean="0">
                <a:solidFill>
                  <a:srgbClr val="FFFFFF"/>
                </a:solidFill>
                <a:effectLst>
                  <a:outerShdw blurRad="50800" dist="76200" dir="2700000" algn="tl" rotWithShape="0">
                    <a:srgbClr val="000000"/>
                  </a:outerShdw>
                </a:effectLst>
                <a:latin typeface="Arial" charset="0"/>
              </a:rPr>
            </a:br>
            <a:endParaRPr lang="en-US" sz="5400" b="1" dirty="0" smtClean="0">
              <a:solidFill>
                <a:srgbClr val="FFFFFF"/>
              </a:solidFill>
              <a:effectLst>
                <a:outerShdw blurRad="50800" dist="76200" dir="2700000" algn="tl" rotWithShape="0">
                  <a:srgbClr val="000000"/>
                </a:outerShdw>
              </a:effectLst>
              <a:latin typeface="Arial" charset="0"/>
            </a:endParaRPr>
          </a:p>
          <a:p>
            <a:pPr algn="ctr" eaLnBrk="1" hangingPunct="1">
              <a:defRPr/>
            </a:pPr>
            <a:endParaRPr lang="en-US" sz="5400" b="1" dirty="0" smtClean="0">
              <a:solidFill>
                <a:srgbClr val="FFFFFF"/>
              </a:solidFill>
              <a:effectLst>
                <a:outerShdw blurRad="50800" dist="76200" dir="2700000" algn="tl" rotWithShape="0">
                  <a:srgbClr val="000000"/>
                </a:outerShdw>
              </a:effectLst>
              <a:latin typeface="Arial" charset="0"/>
            </a:endParaRPr>
          </a:p>
          <a:p>
            <a:pPr algn="ctr" eaLnBrk="1" hangingPunct="1">
              <a:defRPr/>
            </a:pPr>
            <a:r>
              <a:rPr lang="en-US" sz="5400" b="1" dirty="0" smtClean="0">
                <a:solidFill>
                  <a:srgbClr val="FFFFFF"/>
                </a:solidFill>
                <a:effectLst>
                  <a:outerShdw blurRad="50800" dist="76200" dir="2700000" algn="tl" rotWithShape="0">
                    <a:srgbClr val="000000"/>
                  </a:outerShdw>
                </a:effectLst>
                <a:latin typeface="Arial" charset="0"/>
              </a:rPr>
              <a:t> 8 </a:t>
            </a:r>
            <a:r>
              <a:rPr lang="en-US" sz="5400" b="1" dirty="0" err="1" smtClean="0">
                <a:solidFill>
                  <a:srgbClr val="FFFFFF"/>
                </a:solidFill>
                <a:effectLst>
                  <a:outerShdw blurRad="50800" dist="76200" dir="2700000" algn="tl" rotWithShape="0">
                    <a:srgbClr val="000000"/>
                  </a:outerShdw>
                </a:effectLst>
                <a:latin typeface="Arial" charset="0"/>
              </a:rPr>
              <a:t>үндэстний</a:t>
            </a:r>
            <a:r>
              <a:rPr lang="en-US" sz="5400" b="1" dirty="0" smtClean="0">
                <a:solidFill>
                  <a:srgbClr val="FFFFFF"/>
                </a:solidFill>
                <a:effectLst>
                  <a:outerShdw blurRad="50800" dist="76200" dir="2700000" algn="tl" rotWithShape="0">
                    <a:srgbClr val="000000"/>
                  </a:outerShdw>
                </a:effectLst>
                <a:latin typeface="Arial" charset="0"/>
              </a:rPr>
              <a:t> 37 </a:t>
            </a:r>
            <a:r>
              <a:rPr lang="en-US" sz="5400" b="1" dirty="0" err="1" smtClean="0">
                <a:solidFill>
                  <a:srgbClr val="FFFFFF"/>
                </a:solidFill>
                <a:effectLst>
                  <a:outerShdw blurRad="50800" dist="76200" dir="2700000" algn="tl" rotWithShape="0">
                    <a:srgbClr val="000000"/>
                  </a:outerShdw>
                </a:effectLst>
                <a:latin typeface="Arial" charset="0"/>
              </a:rPr>
              <a:t>хүмүүс</a:t>
            </a:r>
            <a:endParaRPr lang="en-US" sz="5400" b="1" dirty="0" smtClean="0">
              <a:solidFill>
                <a:srgbClr val="000000"/>
              </a:solidFill>
              <a:effectLst>
                <a:outerShdw blurRad="50800" dist="76200" dir="2700000" algn="tl" rotWithShape="0">
                  <a:srgbClr val="000000"/>
                </a:outerShdw>
              </a:effectLst>
              <a:latin typeface="Arial" charset="0"/>
            </a:endParaRPr>
          </a:p>
        </p:txBody>
      </p:sp>
      <p:pic>
        <p:nvPicPr>
          <p:cNvPr id="376836"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1" descr="website screenshot"/>
          <p:cNvPicPr>
            <a:picLocks noChangeAspect="1" noChangeArrowheads="1"/>
          </p:cNvPicPr>
          <p:nvPr/>
        </p:nvPicPr>
        <p:blipFill>
          <a:blip r:embed="rId3">
            <a:extLst>
              <a:ext uri="{28A0092B-C50C-407E-A947-70E740481C1C}">
                <a14:useLocalDpi xmlns:a14="http://schemas.microsoft.com/office/drawing/2010/main" val="0"/>
              </a:ext>
            </a:extLst>
          </a:blip>
          <a:srcRect l="10423" r="11401"/>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167941" name="Picture 5" descr="bannersta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5" name="TextBox 1"/>
          <p:cNvSpPr txBox="1">
            <a:spLocks noChangeArrowheads="1"/>
          </p:cNvSpPr>
          <p:nvPr/>
        </p:nvSpPr>
        <p:spPr bwMode="auto">
          <a:xfrm>
            <a:off x="395288" y="5300663"/>
            <a:ext cx="8424862" cy="1493837"/>
          </a:xfrm>
          <a:prstGeom prst="rect">
            <a:avLst/>
          </a:prstGeom>
          <a:solidFill>
            <a:srgbClr val="46291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300" b="1">
                <a:solidFill>
                  <a:srgbClr val="FF6600"/>
                </a:solidFill>
              </a:rPr>
              <a:t>Кроссроадс Олон Үндэстний Чуулган</a:t>
            </a:r>
          </a:p>
          <a:p>
            <a:endParaRPr lang="en-US" sz="1300" b="1">
              <a:solidFill>
                <a:srgbClr val="FF6600"/>
              </a:solidFill>
            </a:endParaRPr>
          </a:p>
          <a:p>
            <a:r>
              <a:rPr lang="en-US" sz="1300" b="1">
                <a:solidFill>
                  <a:srgbClr val="FFFFFF"/>
                </a:solidFill>
              </a:rPr>
              <a:t>“</a:t>
            </a:r>
            <a:r>
              <a:rPr lang="en-US" altLang="ja-JP" sz="1300" b="1">
                <a:solidFill>
                  <a:srgbClr val="FFFFFF"/>
                </a:solidFill>
              </a:rPr>
              <a:t>Нигүүлсэл-төвтэй бүл</a:t>
            </a:r>
          </a:p>
          <a:p>
            <a:r>
              <a:rPr lang="en-US" sz="1300" b="1">
                <a:solidFill>
                  <a:srgbClr val="FFFFFF"/>
                </a:solidFill>
              </a:rPr>
              <a:t>Бид Бурхан болон бусадтай холбоотой байхаар бүтээгдсэн. Гэвч энэ нь бидний хүчин чармайлтаар тэр болгон болдоггүй. Бидний босоо ба хөндлөн харилцаанд Бурханы нигүүлсэл бидэнд хэрэгтэй. Тийм болохоор Бурхан Кроссроадс Олон Үндэстний Чуулганыг байгуулсан. Сингапурт холбоотой байхыг хүсэн бусад үндэстнийхэнд “</a:t>
            </a:r>
            <a:r>
              <a:rPr lang="en-US" altLang="ja-JP" sz="1300" b="1">
                <a:solidFill>
                  <a:srgbClr val="FFFFFF"/>
                </a:solidFill>
              </a:rPr>
              <a:t>гэрээс алс байх гэр</a:t>
            </a:r>
            <a:r>
              <a:rPr lang="en-US" sz="1300" b="1">
                <a:solidFill>
                  <a:srgbClr val="FFFFFF"/>
                </a:solidFill>
              </a:rPr>
              <a:t>”</a:t>
            </a:r>
            <a:r>
              <a:rPr lang="en-US" altLang="ja-JP" sz="1300" b="1">
                <a:solidFill>
                  <a:srgbClr val="FFFFFF"/>
                </a:solidFill>
              </a:rPr>
              <a:t> байх болно.</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99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Бурханы Үгийн Хүч чадал (Иса 55:8-9)</a:t>
            </a:r>
          </a:p>
        </p:txBody>
      </p:sp>
      <p:sp>
        <p:nvSpPr>
          <p:cNvPr id="11" name="Title 1"/>
          <p:cNvSpPr txBox="1">
            <a:spLocks/>
          </p:cNvSpPr>
          <p:nvPr/>
        </p:nvSpPr>
        <p:spPr bwMode="auto">
          <a:xfrm>
            <a:off x="0" y="2348880"/>
            <a:ext cx="91440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defRPr/>
            </a:pPr>
            <a:r>
              <a:rPr lang="en-US" sz="2400" b="1" baseline="30000" dirty="0" smtClean="0">
                <a:solidFill>
                  <a:srgbClr val="FFFFFF"/>
                </a:solidFill>
                <a:effectLst>
                  <a:glow rad="139700">
                    <a:schemeClr val="tx1">
                      <a:alpha val="96000"/>
                    </a:schemeClr>
                  </a:glow>
                </a:effectLst>
              </a:rPr>
              <a:t>9</a:t>
            </a:r>
            <a:r>
              <a:rPr lang="ru-RU" sz="2400" b="1" dirty="0" err="1" smtClean="0">
                <a:solidFill>
                  <a:schemeClr val="bg1"/>
                </a:solidFill>
                <a:effectLst>
                  <a:glow rad="152400">
                    <a:schemeClr val="tx1">
                      <a:alpha val="97000"/>
                    </a:schemeClr>
                  </a:glow>
                </a:effectLst>
              </a:rPr>
              <a:t>Тэнгэр</a:t>
            </a:r>
            <a:r>
              <a:rPr lang="ru-RU" sz="2400" b="1" dirty="0" smtClean="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нь</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газраас</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өндөр</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байдаг</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шиг</a:t>
            </a:r>
            <a:r>
              <a:rPr lang="ru-RU" sz="2400" b="1" dirty="0">
                <a:solidFill>
                  <a:schemeClr val="bg1"/>
                </a:solidFill>
                <a:effectLst>
                  <a:glow rad="152400">
                    <a:schemeClr val="tx1">
                      <a:alpha val="97000"/>
                    </a:schemeClr>
                  </a:glow>
                </a:effectLst>
              </a:rPr>
              <a:t>,</a:t>
            </a:r>
            <a:br>
              <a:rPr lang="ru-RU" sz="2400" b="1" dirty="0">
                <a:solidFill>
                  <a:schemeClr val="bg1"/>
                </a:solidFill>
                <a:effectLst>
                  <a:glow rad="152400">
                    <a:schemeClr val="tx1">
                      <a:alpha val="97000"/>
                    </a:schemeClr>
                  </a:glow>
                </a:effectLst>
              </a:rPr>
            </a:br>
            <a:r>
              <a:rPr lang="ru-RU" sz="2400" b="1" dirty="0" err="1">
                <a:solidFill>
                  <a:schemeClr val="bg1"/>
                </a:solidFill>
                <a:effectLst>
                  <a:glow rad="152400">
                    <a:schemeClr val="tx1">
                      <a:alpha val="97000"/>
                    </a:schemeClr>
                  </a:glow>
                </a:effectLst>
              </a:rPr>
              <a:t>Миний</a:t>
            </a:r>
            <a:r>
              <a:rPr lang="ru-RU" sz="2400" b="1" dirty="0">
                <a:solidFill>
                  <a:schemeClr val="bg1"/>
                </a:solidFill>
                <a:effectLst>
                  <a:glow rad="152400">
                    <a:schemeClr val="tx1">
                      <a:alpha val="97000"/>
                    </a:schemeClr>
                  </a:glow>
                </a:effectLst>
              </a:rPr>
              <a:t> зам та </a:t>
            </a:r>
            <a:r>
              <a:rPr lang="ru-RU" sz="2400" b="1" dirty="0" err="1">
                <a:solidFill>
                  <a:schemeClr val="bg1"/>
                </a:solidFill>
                <a:effectLst>
                  <a:glow rad="152400">
                    <a:schemeClr val="tx1">
                      <a:alpha val="97000"/>
                    </a:schemeClr>
                  </a:glow>
                </a:effectLst>
              </a:rPr>
              <a:t>нарын</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замаас</a:t>
            </a:r>
            <a:r>
              <a:rPr lang="ru-RU" sz="2400" b="1" dirty="0">
                <a:solidFill>
                  <a:schemeClr val="bg1"/>
                </a:solidFill>
                <a:effectLst>
                  <a:glow rad="152400">
                    <a:schemeClr val="tx1">
                      <a:alpha val="97000"/>
                    </a:schemeClr>
                  </a:glow>
                </a:effectLst>
              </a:rPr>
              <a:t>,</a:t>
            </a:r>
            <a:br>
              <a:rPr lang="ru-RU" sz="2400" b="1" dirty="0">
                <a:solidFill>
                  <a:schemeClr val="bg1"/>
                </a:solidFill>
                <a:effectLst>
                  <a:glow rad="152400">
                    <a:schemeClr val="tx1">
                      <a:alpha val="97000"/>
                    </a:schemeClr>
                  </a:glow>
                </a:effectLst>
              </a:rPr>
            </a:br>
            <a:r>
              <a:rPr lang="ru-RU" sz="2400" b="1" dirty="0" err="1">
                <a:solidFill>
                  <a:schemeClr val="bg1"/>
                </a:solidFill>
                <a:effectLst>
                  <a:glow rad="152400">
                    <a:schemeClr val="tx1">
                      <a:alpha val="97000"/>
                    </a:schemeClr>
                  </a:glow>
                </a:effectLst>
              </a:rPr>
              <a:t>Миний</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бодол</a:t>
            </a:r>
            <a:r>
              <a:rPr lang="ru-RU" sz="2400" b="1" dirty="0">
                <a:solidFill>
                  <a:schemeClr val="bg1"/>
                </a:solidFill>
                <a:effectLst>
                  <a:glow rad="152400">
                    <a:schemeClr val="tx1">
                      <a:alpha val="97000"/>
                    </a:schemeClr>
                  </a:glow>
                </a:effectLst>
              </a:rPr>
              <a:t> та </a:t>
            </a:r>
            <a:r>
              <a:rPr lang="ru-RU" sz="2400" b="1" dirty="0" err="1">
                <a:solidFill>
                  <a:schemeClr val="bg1"/>
                </a:solidFill>
                <a:effectLst>
                  <a:glow rad="152400">
                    <a:schemeClr val="tx1">
                      <a:alpha val="97000"/>
                    </a:schemeClr>
                  </a:glow>
                </a:effectLst>
              </a:rPr>
              <a:t>нарын</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бодлоос</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өндөр</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билээ</a:t>
            </a:r>
            <a:r>
              <a:rPr lang="ru-RU" sz="2400" b="1" dirty="0" smtClean="0">
                <a:solidFill>
                  <a:schemeClr val="bg1"/>
                </a:solidFill>
                <a:effectLst>
                  <a:glow rad="152400">
                    <a:schemeClr val="tx1">
                      <a:alpha val="97000"/>
                    </a:schemeClr>
                  </a:glow>
                </a:effectLst>
              </a:rPr>
              <a:t>.</a:t>
            </a:r>
            <a:endParaRPr lang="en-US" sz="2400" b="1" dirty="0">
              <a:solidFill>
                <a:schemeClr val="bg1"/>
              </a:solidFill>
              <a:effectLst>
                <a:glow rad="152400">
                  <a:schemeClr val="tx1">
                    <a:alpha val="97000"/>
                  </a:schemeClr>
                </a:glow>
              </a:effectLst>
            </a:endParaRPr>
          </a:p>
        </p:txBody>
      </p:sp>
      <p:sp>
        <p:nvSpPr>
          <p:cNvPr id="12" name="Title 1"/>
          <p:cNvSpPr txBox="1">
            <a:spLocks/>
          </p:cNvSpPr>
          <p:nvPr/>
        </p:nvSpPr>
        <p:spPr bwMode="auto">
          <a:xfrm>
            <a:off x="0" y="1052736"/>
            <a:ext cx="91440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ru-RU" sz="2400" b="1" dirty="0" smtClean="0">
                <a:solidFill>
                  <a:schemeClr val="bg1"/>
                </a:solidFill>
                <a:effectLst>
                  <a:glow rad="152400">
                    <a:schemeClr val="tx1">
                      <a:alpha val="97000"/>
                    </a:schemeClr>
                  </a:glow>
                </a:effectLst>
              </a:rPr>
              <a:t>“</a:t>
            </a:r>
            <a:r>
              <a:rPr lang="ru-RU" sz="2400" b="1" dirty="0" err="1">
                <a:solidFill>
                  <a:schemeClr val="bg1"/>
                </a:solidFill>
                <a:effectLst>
                  <a:glow rad="152400">
                    <a:schemeClr val="tx1">
                      <a:alpha val="97000"/>
                    </a:schemeClr>
                  </a:glow>
                </a:effectLst>
              </a:rPr>
              <a:t>Учир</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нь</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Миний</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бодол</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санаанууд</a:t>
            </a:r>
            <a:r>
              <a:rPr lang="ru-RU" sz="2400" b="1" dirty="0">
                <a:solidFill>
                  <a:schemeClr val="bg1"/>
                </a:solidFill>
                <a:effectLst>
                  <a:glow rad="152400">
                    <a:schemeClr val="tx1">
                      <a:alpha val="97000"/>
                    </a:schemeClr>
                  </a:glow>
                </a:effectLst>
              </a:rPr>
              <a:t> бол та </a:t>
            </a:r>
            <a:r>
              <a:rPr lang="ru-RU" sz="2400" b="1" dirty="0" err="1">
                <a:solidFill>
                  <a:schemeClr val="bg1"/>
                </a:solidFill>
                <a:effectLst>
                  <a:glow rad="152400">
                    <a:schemeClr val="tx1">
                      <a:alpha val="97000"/>
                    </a:schemeClr>
                  </a:glow>
                </a:effectLst>
              </a:rPr>
              <a:t>нарын</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бодол</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санаа</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биш</a:t>
            </a:r>
            <a:r>
              <a:rPr lang="ru-RU" sz="2400" b="1" dirty="0">
                <a:solidFill>
                  <a:schemeClr val="bg1"/>
                </a:solidFill>
                <a:effectLst>
                  <a:glow rad="152400">
                    <a:schemeClr val="tx1">
                      <a:alpha val="97000"/>
                    </a:schemeClr>
                  </a:glow>
                </a:effectLst>
              </a:rPr>
              <a:t>.</a:t>
            </a:r>
            <a:br>
              <a:rPr lang="ru-RU" sz="2400" b="1" dirty="0">
                <a:solidFill>
                  <a:schemeClr val="bg1"/>
                </a:solidFill>
                <a:effectLst>
                  <a:glow rad="152400">
                    <a:schemeClr val="tx1">
                      <a:alpha val="97000"/>
                    </a:schemeClr>
                  </a:glow>
                </a:effectLst>
              </a:rPr>
            </a:br>
            <a:r>
              <a:rPr lang="ru-RU" sz="2400" b="1" dirty="0" err="1">
                <a:solidFill>
                  <a:schemeClr val="bg1"/>
                </a:solidFill>
                <a:effectLst>
                  <a:glow rad="152400">
                    <a:schemeClr val="tx1">
                      <a:alpha val="97000"/>
                    </a:schemeClr>
                  </a:glow>
                </a:effectLst>
              </a:rPr>
              <a:t>Миний</a:t>
            </a:r>
            <a:r>
              <a:rPr lang="ru-RU" sz="2400" b="1" dirty="0">
                <a:solidFill>
                  <a:schemeClr val="bg1"/>
                </a:solidFill>
                <a:effectLst>
                  <a:glow rad="152400">
                    <a:schemeClr val="tx1">
                      <a:alpha val="97000"/>
                    </a:schemeClr>
                  </a:glow>
                </a:effectLst>
              </a:rPr>
              <a:t> зам </a:t>
            </a:r>
            <a:r>
              <a:rPr lang="ru-RU" sz="2400" b="1" dirty="0" err="1">
                <a:solidFill>
                  <a:schemeClr val="bg1"/>
                </a:solidFill>
                <a:effectLst>
                  <a:glow rad="152400">
                    <a:schemeClr val="tx1">
                      <a:alpha val="97000"/>
                    </a:schemeClr>
                  </a:glow>
                </a:effectLst>
              </a:rPr>
              <a:t>нь</a:t>
            </a:r>
            <a:r>
              <a:rPr lang="ru-RU" sz="2400" b="1" dirty="0">
                <a:solidFill>
                  <a:schemeClr val="bg1"/>
                </a:solidFill>
                <a:effectLst>
                  <a:glow rad="152400">
                    <a:schemeClr val="tx1">
                      <a:alpha val="97000"/>
                    </a:schemeClr>
                  </a:glow>
                </a:effectLst>
              </a:rPr>
              <a:t> та </a:t>
            </a:r>
            <a:r>
              <a:rPr lang="ru-RU" sz="2400" b="1" dirty="0" err="1">
                <a:solidFill>
                  <a:schemeClr val="bg1"/>
                </a:solidFill>
                <a:effectLst>
                  <a:glow rad="152400">
                    <a:schemeClr val="tx1">
                      <a:alpha val="97000"/>
                    </a:schemeClr>
                  </a:glow>
                </a:effectLst>
              </a:rPr>
              <a:t>нарын</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замаас</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өөр</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гэж</a:t>
            </a:r>
            <a:r>
              <a:rPr lang="ru-RU" sz="2400" b="1" dirty="0">
                <a:solidFill>
                  <a:schemeClr val="bg1"/>
                </a:solidFill>
                <a:effectLst>
                  <a:glow rad="152400">
                    <a:schemeClr val="tx1">
                      <a:alpha val="97000"/>
                    </a:schemeClr>
                  </a:glow>
                </a:effectLst>
              </a:rPr>
              <a:t> ЭЗЭН </a:t>
            </a:r>
            <a:r>
              <a:rPr lang="ru-RU" sz="2400" b="1" dirty="0" err="1">
                <a:solidFill>
                  <a:schemeClr val="bg1"/>
                </a:solidFill>
                <a:effectLst>
                  <a:glow rad="152400">
                    <a:schemeClr val="tx1">
                      <a:alpha val="97000"/>
                    </a:schemeClr>
                  </a:glow>
                </a:effectLst>
              </a:rPr>
              <a:t>айлдаж</a:t>
            </a:r>
            <a:r>
              <a:rPr lang="ru-RU" sz="2400" b="1" dirty="0">
                <a:solidFill>
                  <a:schemeClr val="bg1"/>
                </a:solidFill>
                <a:effectLst>
                  <a:glow rad="152400">
                    <a:schemeClr val="tx1">
                      <a:alpha val="97000"/>
                    </a:schemeClr>
                  </a:glow>
                </a:effectLst>
              </a:rPr>
              <a:t> </a:t>
            </a:r>
            <a:r>
              <a:rPr lang="ru-RU" sz="2400" b="1" dirty="0" err="1">
                <a:solidFill>
                  <a:schemeClr val="bg1"/>
                </a:solidFill>
                <a:effectLst>
                  <a:glow rad="152400">
                    <a:schemeClr val="tx1">
                      <a:alpha val="97000"/>
                    </a:schemeClr>
                  </a:glow>
                </a:effectLst>
              </a:rPr>
              <a:t>байна</a:t>
            </a:r>
            <a:r>
              <a:rPr lang="ru-RU" sz="2400" b="1" dirty="0">
                <a:solidFill>
                  <a:schemeClr val="bg1"/>
                </a:solidFill>
                <a:effectLst>
                  <a:glow rad="152400">
                    <a:schemeClr val="tx1">
                      <a:alpha val="97000"/>
                    </a:schemeClr>
                  </a:glow>
                </a:effectLst>
              </a:rPr>
              <a:t>.</a:t>
            </a:r>
            <a:br>
              <a:rPr lang="ru-RU" sz="2400" b="1" dirty="0">
                <a:solidFill>
                  <a:schemeClr val="bg1"/>
                </a:solidFill>
                <a:effectLst>
                  <a:glow rad="152400">
                    <a:schemeClr val="tx1">
                      <a:alpha val="97000"/>
                    </a:schemeClr>
                  </a:glow>
                </a:effectLst>
              </a:rPr>
            </a:br>
            <a:endParaRPr lang="en-US" sz="2400" b="1" dirty="0">
              <a:solidFill>
                <a:schemeClr val="bg1"/>
              </a:solidFill>
              <a:effectLst>
                <a:glow rad="152400">
                  <a:schemeClr val="tx1">
                    <a:alpha val="97000"/>
                  </a:scheme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Бурханы Үгийн Хүч чадал (Иса 55:10a)</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a:t>
            </a:r>
            <a:r>
              <a:rPr lang="ru-RU" sz="2400" b="1" dirty="0" err="1" smtClean="0">
                <a:solidFill>
                  <a:srgbClr val="FFFFFF"/>
                </a:solidFill>
                <a:effectLst>
                  <a:glow rad="152400">
                    <a:srgbClr val="000000">
                      <a:alpha val="97000"/>
                    </a:srgbClr>
                  </a:glow>
                </a:effectLst>
              </a:rPr>
              <a:t>Бороо</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цас</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тэнгэрээс</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бууж</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ирээд</a:t>
            </a:r>
            <a:r>
              <a:rPr lang="ru-RU" sz="2400" b="1" dirty="0">
                <a:solidFill>
                  <a:srgbClr val="FFFFFF"/>
                </a:solidFill>
                <a:effectLst>
                  <a:glow rad="152400">
                    <a:srgbClr val="000000">
                      <a:alpha val="97000"/>
                    </a:srgbClr>
                  </a:glow>
                </a:effectLst>
              </a:rPr>
              <a:t>,</a:t>
            </a:r>
            <a:br>
              <a:rPr lang="ru-RU" sz="2400" b="1" dirty="0">
                <a:solidFill>
                  <a:srgbClr val="FFFFFF"/>
                </a:solidFill>
                <a:effectLst>
                  <a:glow rad="152400">
                    <a:srgbClr val="000000">
                      <a:alpha val="97000"/>
                    </a:srgbClr>
                  </a:glow>
                </a:effectLst>
              </a:rPr>
            </a:br>
            <a:r>
              <a:rPr lang="ru-RU" sz="2400" b="1" dirty="0" err="1">
                <a:solidFill>
                  <a:srgbClr val="FFFFFF"/>
                </a:solidFill>
                <a:effectLst>
                  <a:glow rad="152400">
                    <a:srgbClr val="000000">
                      <a:alpha val="97000"/>
                    </a:srgbClr>
                  </a:glow>
                </a:effectLst>
              </a:rPr>
              <a:t>газрыг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услахгүйгээр</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буцдаггүй</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шиг</a:t>
            </a:r>
            <a:r>
              <a:rPr lang="ru-RU" sz="2400" b="1" dirty="0">
                <a:solidFill>
                  <a:srgbClr val="FFFFFF"/>
                </a:solidFill>
                <a:effectLst>
                  <a:glow rad="152400">
                    <a:srgbClr val="000000">
                      <a:alpha val="97000"/>
                    </a:srgbClr>
                  </a:glow>
                </a:effectLst>
              </a:rPr>
              <a:t>,</a:t>
            </a:r>
            <a:r>
              <a:rPr lang="en-US" sz="2400" b="1" dirty="0">
                <a:solidFill>
                  <a:srgbClr val="FFFFFF"/>
                </a:solidFill>
                <a:effectLst>
                  <a:glow rad="152400">
                    <a:srgbClr val="000000">
                      <a:alpha val="97000"/>
                    </a:srgbClr>
                  </a:glow>
                </a:effectLst>
              </a:rPr>
              <a:t> </a:t>
            </a:r>
          </a:p>
          <a:p>
            <a:pPr marL="182563" indent="-182563" algn="l">
              <a:defRPr/>
            </a:pPr>
            <a:endParaRPr lang="en-US" sz="2400" b="1" dirty="0">
              <a:solidFill>
                <a:srgbClr val="FFFFFF"/>
              </a:solidFill>
              <a:effectLst>
                <a:glow rad="152400">
                  <a:srgbClr val="000000">
                    <a:alpha val="97000"/>
                  </a:srgb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Бурханы Үгийн Хүч чадал (Иса 55:10б)</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a:t>
            </a:r>
            <a:r>
              <a:rPr lang="ru-RU" sz="2400" b="1" dirty="0" err="1">
                <a:solidFill>
                  <a:srgbClr val="FFFFFF"/>
                </a:solidFill>
                <a:effectLst>
                  <a:glow rad="152400">
                    <a:srgbClr val="000000">
                      <a:alpha val="97000"/>
                    </a:srgbClr>
                  </a:glow>
                </a:effectLst>
              </a:rPr>
              <a:t>харин</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газрыг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ургуулж</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цэцэглүүлж</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тариачинд</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үрийг</a:t>
            </a:r>
            <a:r>
              <a:rPr lang="ru-RU" sz="2400" b="1" dirty="0">
                <a:solidFill>
                  <a:srgbClr val="FFFFFF"/>
                </a:solidFill>
                <a:effectLst>
                  <a:glow rad="152400">
                    <a:srgbClr val="000000">
                      <a:alpha val="97000"/>
                    </a:srgbClr>
                  </a:glow>
                </a:effectLst>
              </a:rPr>
              <a:t>,</a:t>
            </a:r>
            <a:br>
              <a:rPr lang="ru-RU" sz="2400" b="1" dirty="0">
                <a:solidFill>
                  <a:srgbClr val="FFFFFF"/>
                </a:solidFill>
                <a:effectLst>
                  <a:glow rad="152400">
                    <a:srgbClr val="000000">
                      <a:alpha val="97000"/>
                    </a:srgbClr>
                  </a:glow>
                </a:effectLst>
              </a:rPr>
            </a:br>
            <a:r>
              <a:rPr lang="ru-RU" sz="2400" b="1" dirty="0" err="1">
                <a:solidFill>
                  <a:srgbClr val="FFFFFF"/>
                </a:solidFill>
                <a:effectLst>
                  <a:glow rad="152400">
                    <a:srgbClr val="000000">
                      <a:alpha val="97000"/>
                    </a:srgbClr>
                  </a:glow>
                </a:effectLst>
              </a:rPr>
              <a:t>идэгчид</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талхыг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нь</a:t>
            </a:r>
            <a:r>
              <a:rPr lang="ru-RU" sz="2400" b="1" dirty="0">
                <a:solidFill>
                  <a:srgbClr val="FFFFFF"/>
                </a:solidFill>
                <a:effectLst>
                  <a:glow rad="152400">
                    <a:srgbClr val="000000">
                      <a:alpha val="97000"/>
                    </a:srgbClr>
                  </a:glow>
                </a:effectLst>
              </a:rPr>
              <a:t> </a:t>
            </a:r>
            <a:r>
              <a:rPr lang="ru-RU" sz="2400" b="1" dirty="0" err="1" smtClean="0">
                <a:solidFill>
                  <a:srgbClr val="FFFFFF"/>
                </a:solidFill>
                <a:effectLst>
                  <a:glow rad="152400">
                    <a:srgbClr val="000000">
                      <a:alpha val="97000"/>
                    </a:srgbClr>
                  </a:glow>
                </a:effectLst>
              </a:rPr>
              <a:t>хангадаг</a:t>
            </a:r>
            <a:r>
              <a:rPr lang="en-US" sz="2400" b="1" dirty="0" smtClean="0">
                <a:solidFill>
                  <a:srgbClr val="FFFFFF"/>
                </a:solidFill>
                <a:effectLst>
                  <a:glow rad="152400">
                    <a:srgbClr val="000000">
                      <a:alpha val="97000"/>
                    </a:srgbClr>
                  </a:glow>
                </a:effectLst>
              </a:rPr>
              <a:t>.</a:t>
            </a: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Бурханы Үгийн Хүч чадал (Иса 55:11)</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ru-RU" sz="2400" b="1" dirty="0" err="1" smtClean="0">
                <a:solidFill>
                  <a:srgbClr val="FFFFFF"/>
                </a:solidFill>
                <a:effectLst>
                  <a:glow rad="152400">
                    <a:srgbClr val="000000">
                      <a:alpha val="97000"/>
                    </a:srgbClr>
                  </a:glow>
                </a:effectLst>
              </a:rPr>
              <a:t>Миний</a:t>
            </a:r>
            <a:r>
              <a:rPr lang="ru-RU" sz="2400" b="1" dirty="0" smtClean="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амнаас</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гарсан</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Миний</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үг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хүслийг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минь</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гүйцэтгэхгүйгээр</a:t>
            </a:r>
            <a:r>
              <a:rPr lang="ru-RU" sz="2400" b="1" dirty="0">
                <a:solidFill>
                  <a:srgbClr val="FFFFFF"/>
                </a:solidFill>
                <a:effectLst>
                  <a:glow rad="152400">
                    <a:srgbClr val="000000">
                      <a:alpha val="97000"/>
                    </a:srgbClr>
                  </a:glow>
                </a:effectLst>
              </a:rPr>
              <a:t>,</a:t>
            </a:r>
            <a:br>
              <a:rPr lang="ru-RU" sz="2400" b="1" dirty="0">
                <a:solidFill>
                  <a:srgbClr val="FFFFFF"/>
                </a:solidFill>
                <a:effectLst>
                  <a:glow rad="152400">
                    <a:srgbClr val="000000">
                      <a:alpha val="97000"/>
                    </a:srgbClr>
                  </a:glow>
                </a:effectLst>
              </a:rPr>
            </a:br>
            <a:r>
              <a:rPr lang="ru-RU" sz="2400" b="1" dirty="0" err="1">
                <a:solidFill>
                  <a:srgbClr val="FFFFFF"/>
                </a:solidFill>
                <a:effectLst>
                  <a:glow rad="152400">
                    <a:srgbClr val="000000">
                      <a:alpha val="97000"/>
                    </a:srgbClr>
                  </a:glow>
                </a:effectLst>
              </a:rPr>
              <a:t>илгээсэн</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зорилгыг</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минь</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хэрэгжүүлэхгүйгээр</a:t>
            </a:r>
            <a:r>
              <a:rPr lang="ru-RU" sz="2400" b="1" dirty="0">
                <a:solidFill>
                  <a:srgbClr val="FFFFFF"/>
                </a:solidFill>
                <a:effectLst>
                  <a:glow rad="152400">
                    <a:srgbClr val="000000">
                      <a:alpha val="97000"/>
                    </a:srgbClr>
                  </a:glow>
                </a:effectLst>
              </a:rPr>
              <a:t> Над </a:t>
            </a:r>
            <a:r>
              <a:rPr lang="ru-RU" sz="2400" b="1" dirty="0" err="1">
                <a:solidFill>
                  <a:srgbClr val="FFFFFF"/>
                </a:solidFill>
                <a:effectLst>
                  <a:glow rad="152400">
                    <a:srgbClr val="000000">
                      <a:alpha val="97000"/>
                    </a:srgbClr>
                  </a:glow>
                </a:effectLst>
              </a:rPr>
              <a:t>уруу</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хоосон</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буцаж</a:t>
            </a:r>
            <a:r>
              <a:rPr lang="ru-RU" sz="2400" b="1" dirty="0">
                <a:solidFill>
                  <a:srgbClr val="FFFFFF"/>
                </a:solidFill>
                <a:effectLst>
                  <a:glow rad="152400">
                    <a:srgbClr val="000000">
                      <a:alpha val="97000"/>
                    </a:srgbClr>
                  </a:glow>
                </a:effectLst>
              </a:rPr>
              <a:t> </a:t>
            </a:r>
            <a:r>
              <a:rPr lang="ru-RU" sz="2400" b="1" dirty="0" err="1">
                <a:solidFill>
                  <a:srgbClr val="FFFFFF"/>
                </a:solidFill>
                <a:effectLst>
                  <a:glow rad="152400">
                    <a:srgbClr val="000000">
                      <a:alpha val="97000"/>
                    </a:srgbClr>
                  </a:glow>
                </a:effectLst>
              </a:rPr>
              <a:t>ирэхгүй</a:t>
            </a:r>
            <a:r>
              <a:rPr lang="ru-RU" sz="2400" b="1" dirty="0">
                <a:solidFill>
                  <a:srgbClr val="FFFFFF"/>
                </a:solidFill>
                <a:effectLst>
                  <a:glow rad="152400">
                    <a:srgbClr val="000000">
                      <a:alpha val="97000"/>
                    </a:srgbClr>
                  </a:glow>
                </a:effectLst>
              </a:rPr>
              <a:t>.</a:t>
            </a:r>
            <a:endParaRPr lang="en-US" sz="2400" b="1" dirty="0">
              <a:solidFill>
                <a:srgbClr val="FFFFFF"/>
              </a:solidFill>
              <a:effectLst>
                <a:glow rad="152400">
                  <a:srgbClr val="000000">
                    <a:alpha val="97000"/>
                  </a:srgbClr>
                </a:glow>
              </a:effectLst>
            </a:endParaRPr>
          </a:p>
        </p:txBody>
      </p:sp>
      <p:pic>
        <p:nvPicPr>
          <p:cNvPr id="38605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5589240"/>
            <a:ext cx="2667000" cy="1368152"/>
          </a:xfrm>
          <a:effectLst>
            <a:outerShdw blurRad="63500" dist="35921" dir="2700000" algn="ctr" rotWithShape="0">
              <a:srgbClr val="000000">
                <a:alpha val="74998"/>
              </a:srgbClr>
            </a:outerShdw>
          </a:effectLst>
        </p:spPr>
        <p:txBody>
          <a:bodyPr/>
          <a:lstStyle/>
          <a:p>
            <a:pPr eaLnBrk="1" hangingPunct="1">
              <a:defRPr/>
            </a:pPr>
            <a:r>
              <a:rPr lang="en-US" sz="2400" i="1" dirty="0" err="1" smtClean="0">
                <a:solidFill>
                  <a:srgbClr val="FFFF99"/>
                </a:solidFill>
                <a:effectLst>
                  <a:glow rad="266700">
                    <a:schemeClr val="bg1">
                      <a:alpha val="75000"/>
                    </a:schemeClr>
                  </a:glow>
                </a:effectLst>
                <a:latin typeface="Arial"/>
                <a:cs typeface="Arial"/>
              </a:rPr>
              <a:t>Гриффитийн</a:t>
            </a:r>
            <a:r>
              <a:rPr lang="en-US" sz="2400" i="1" dirty="0" smtClean="0">
                <a:solidFill>
                  <a:srgbClr val="FFFF99"/>
                </a:solidFill>
                <a:effectLst>
                  <a:glow rad="266700">
                    <a:schemeClr val="bg1">
                      <a:alpha val="75000"/>
                    </a:schemeClr>
                  </a:glow>
                </a:effectLst>
                <a:latin typeface="Arial"/>
                <a:cs typeface="Arial"/>
              </a:rPr>
              <a:t> </a:t>
            </a:r>
            <a:r>
              <a:rPr lang="en-US" sz="2400" i="1" dirty="0" err="1" smtClean="0">
                <a:solidFill>
                  <a:srgbClr val="FFFF99"/>
                </a:solidFill>
                <a:effectLst>
                  <a:glow rad="266700">
                    <a:schemeClr val="bg1">
                      <a:alpha val="75000"/>
                    </a:schemeClr>
                  </a:glow>
                </a:effectLst>
                <a:latin typeface="Arial"/>
                <a:cs typeface="Arial"/>
              </a:rPr>
              <a:t>Гэр</a:t>
            </a:r>
            <a:r>
              <a:rPr lang="en-US" sz="2400" i="1" dirty="0" smtClean="0">
                <a:solidFill>
                  <a:srgbClr val="FFFF99"/>
                </a:solidFill>
                <a:effectLst>
                  <a:glow rad="266700">
                    <a:schemeClr val="bg1">
                      <a:alpha val="75000"/>
                    </a:schemeClr>
                  </a:glow>
                </a:effectLst>
                <a:latin typeface="Arial"/>
                <a:cs typeface="Arial"/>
              </a:rPr>
              <a:t> </a:t>
            </a:r>
            <a:r>
              <a:rPr lang="en-US" sz="2400" i="1" dirty="0" err="1" smtClean="0">
                <a:solidFill>
                  <a:srgbClr val="FFFF99"/>
                </a:solidFill>
                <a:effectLst>
                  <a:glow rad="266700">
                    <a:schemeClr val="bg1">
                      <a:alpha val="75000"/>
                    </a:schemeClr>
                  </a:glow>
                </a:effectLst>
                <a:latin typeface="Arial"/>
                <a:cs typeface="Arial"/>
              </a:rPr>
              <a:t>бүл</a:t>
            </a:r>
            <a:r>
              <a:rPr lang="en-US" sz="2400" i="1" dirty="0" smtClean="0">
                <a:solidFill>
                  <a:srgbClr val="FFFF99"/>
                </a:solidFill>
                <a:effectLst>
                  <a:glow rad="266700">
                    <a:schemeClr val="bg1">
                      <a:alpha val="75000"/>
                    </a:schemeClr>
                  </a:glow>
                </a:effectLst>
                <a:latin typeface="Arial"/>
                <a:cs typeface="Arial"/>
              </a:rPr>
              <a:t> </a:t>
            </a:r>
            <a:br>
              <a:rPr lang="en-US" sz="2400" i="1" dirty="0" smtClean="0">
                <a:solidFill>
                  <a:srgbClr val="FFFF99"/>
                </a:solidFill>
                <a:effectLst>
                  <a:glow rad="266700">
                    <a:schemeClr val="bg1">
                      <a:alpha val="75000"/>
                    </a:schemeClr>
                  </a:glow>
                </a:effectLst>
                <a:latin typeface="Arial"/>
                <a:cs typeface="Arial"/>
              </a:rPr>
            </a:br>
            <a:r>
              <a:rPr lang="en-US" sz="2400" i="1" dirty="0" smtClean="0">
                <a:solidFill>
                  <a:srgbClr val="FFFF99"/>
                </a:solidFill>
                <a:effectLst>
                  <a:glow rad="266700">
                    <a:schemeClr val="bg1">
                      <a:alpha val="75000"/>
                    </a:schemeClr>
                  </a:glow>
                </a:effectLst>
                <a:latin typeface="Arial"/>
                <a:cs typeface="Arial"/>
              </a:rPr>
              <a:t>2012 </a:t>
            </a:r>
            <a:r>
              <a:rPr lang="en-US" sz="2400" i="1" dirty="0" err="1" smtClean="0">
                <a:solidFill>
                  <a:srgbClr val="FFFF99"/>
                </a:solidFill>
                <a:effectLst>
                  <a:glow rad="266700">
                    <a:schemeClr val="bg1">
                      <a:alpha val="75000"/>
                    </a:schemeClr>
                  </a:glow>
                </a:effectLst>
                <a:latin typeface="Arial"/>
                <a:cs typeface="Arial"/>
              </a:rPr>
              <a:t>оны</a:t>
            </a:r>
            <a:r>
              <a:rPr lang="en-US" sz="2400" i="1" dirty="0" smtClean="0">
                <a:solidFill>
                  <a:srgbClr val="FFFF99"/>
                </a:solidFill>
                <a:effectLst>
                  <a:glow rad="266700">
                    <a:schemeClr val="bg1">
                      <a:alpha val="75000"/>
                    </a:schemeClr>
                  </a:glow>
                </a:effectLst>
                <a:latin typeface="Arial"/>
                <a:cs typeface="Arial"/>
              </a:rPr>
              <a:t> 12</a:t>
            </a:r>
            <a:endParaRPr lang="en-US" sz="2400"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716016" y="4869160"/>
            <a:ext cx="2414656"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err="1">
                <a:solidFill>
                  <a:srgbClr val="FFFF99"/>
                </a:solidFill>
                <a:effectLst>
                  <a:glow rad="266700">
                    <a:srgbClr val="000000">
                      <a:alpha val="75000"/>
                    </a:srgbClr>
                  </a:glow>
                </a:effectLst>
                <a:latin typeface="Arial"/>
                <a:cs typeface="Arial"/>
              </a:rPr>
              <a:t>Сюзан</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3243250" y="-27384"/>
            <a:ext cx="2809258"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err="1">
                <a:solidFill>
                  <a:srgbClr val="FFFF99"/>
                </a:solidFill>
                <a:effectLst>
                  <a:glow rad="266700">
                    <a:srgbClr val="000000">
                      <a:alpha val="75000"/>
                    </a:srgbClr>
                  </a:glow>
                </a:effectLst>
                <a:latin typeface="Arial"/>
                <a:cs typeface="Arial"/>
              </a:rPr>
              <a:t>Стефен</a:t>
            </a:r>
            <a:r>
              <a:rPr lang="en-US" sz="5400" b="1" dirty="0">
                <a:solidFill>
                  <a:srgbClr val="FFFF99"/>
                </a:solidFill>
                <a:effectLst>
                  <a:glow rad="266700">
                    <a:srgbClr val="000000">
                      <a:alpha val="75000"/>
                    </a:srgbClr>
                  </a:glow>
                </a:effectLst>
                <a:latin typeface="Arial"/>
                <a:cs typeface="Arial"/>
              </a:rPr>
              <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23</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6599344" y="18489"/>
            <a:ext cx="1642697"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err="1">
                <a:solidFill>
                  <a:srgbClr val="FFFF99"/>
                </a:solidFill>
                <a:effectLst>
                  <a:glow rad="266700">
                    <a:srgbClr val="000000">
                      <a:alpha val="75000"/>
                    </a:srgbClr>
                  </a:glow>
                </a:effectLst>
                <a:latin typeface="Arial"/>
                <a:cs typeface="Arial"/>
              </a:rPr>
              <a:t>Жон</a:t>
            </a:r>
            <a:r>
              <a:rPr lang="en-US" sz="5400" b="1" dirty="0">
                <a:solidFill>
                  <a:srgbClr val="FFFF99"/>
                </a:solidFill>
                <a:effectLst>
                  <a:glow rad="266700">
                    <a:srgbClr val="000000">
                      <a:alpha val="75000"/>
                    </a:srgbClr>
                  </a:glow>
                </a:effectLst>
                <a:latin typeface="Arial"/>
                <a:cs typeface="Arial"/>
              </a:rPr>
              <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20</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007390" y="-53519"/>
            <a:ext cx="1736360"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err="1">
                <a:solidFill>
                  <a:srgbClr val="FFFF99"/>
                </a:solidFill>
                <a:effectLst>
                  <a:glow rad="266700">
                    <a:srgbClr val="000000">
                      <a:alpha val="75000"/>
                    </a:srgbClr>
                  </a:glow>
                </a:effectLst>
                <a:latin typeface="Arial"/>
                <a:cs typeface="Arial"/>
              </a:rPr>
              <a:t>Курт</a:t>
            </a:r>
            <a:r>
              <a:rPr lang="en-US" sz="5400" b="1" dirty="0">
                <a:solidFill>
                  <a:srgbClr val="FFFF99"/>
                </a:solidFill>
                <a:effectLst>
                  <a:glow rad="266700">
                    <a:srgbClr val="000000">
                      <a:alpha val="75000"/>
                    </a:srgbClr>
                  </a:glow>
                </a:effectLst>
                <a:latin typeface="Arial"/>
                <a:cs typeface="Arial"/>
              </a:rPr>
              <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26</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2843808" y="5025950"/>
            <a:ext cx="1418853"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Рик</a:t>
            </a:r>
            <a:endParaRPr lang="en-US" sz="4000" b="1" dirty="0">
              <a:solidFill>
                <a:srgbClr val="FFFF99"/>
              </a:solidFill>
              <a:effectLst>
                <a:glow rad="266700">
                  <a:srgbClr val="000000">
                    <a:alpha val="75000"/>
                  </a:srgbClr>
                </a:glow>
              </a:effectLst>
              <a:latin typeface="Arial"/>
              <a:cs typeface="Arial"/>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a:ea typeface="ＭＳ Ｐゴシック"/>
                <a:cs typeface="Arial"/>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t="1352" b="1352"/>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0"/>
              </a:avLst>
            </a:prstTxWarp>
          </a:bodyPr>
          <a:lstStyle/>
          <a:p>
            <a:pPr algn="ctr"/>
            <a:r>
              <a:rPr lang="ru-RU" sz="3600" b="1" kern="10">
                <a:ln w="9525">
                  <a:solidFill>
                    <a:srgbClr val="000000"/>
                  </a:solidFill>
                  <a:round/>
                  <a:headEnd/>
                  <a:tailEnd/>
                </a:ln>
                <a:solidFill>
                  <a:srgbClr val="00FFFF"/>
                </a:solidFill>
                <a:latin typeface="Arial"/>
                <a:ea typeface="Arial"/>
                <a:cs typeface="Arial"/>
              </a:rPr>
              <a:t>Бидний зорилго: Хооронд нь гүүр болох!</a:t>
            </a:r>
            <a:endParaRPr lang="en-US" sz="3600" b="1" kern="10">
              <a:ln w="9525">
                <a:solidFill>
                  <a:srgbClr val="000000"/>
                </a:solidFill>
                <a:round/>
                <a:headEnd/>
                <a:tailEnd/>
              </a:ln>
              <a:solidFill>
                <a:srgbClr val="00FFFF"/>
              </a:solidFill>
              <a:latin typeface="Arial"/>
              <a:ea typeface="Arial"/>
              <a:cs typeface="Arial"/>
            </a:endParaRPr>
          </a:p>
        </p:txBody>
      </p:sp>
      <p:sp>
        <p:nvSpPr>
          <p:cNvPr id="388100" name="Title 1"/>
          <p:cNvSpPr>
            <a:spLocks noGrp="1"/>
          </p:cNvSpPr>
          <p:nvPr>
            <p:ph type="title" idx="4294967295"/>
          </p:nvPr>
        </p:nvSpPr>
        <p:spPr/>
        <p:txBody>
          <a:bodyPr/>
          <a:lstStyle/>
          <a:p>
            <a:r>
              <a:rPr lang="en-US">
                <a:latin typeface="Arial" charset="0"/>
                <a:ea typeface="Osaka" charset="0"/>
                <a:cs typeface="Osaka" charset="0"/>
              </a:rPr>
              <a:t>Our Course Goal</a:t>
            </a:r>
          </a:p>
        </p:txBody>
      </p:sp>
      <p:pic>
        <p:nvPicPr>
          <p:cNvPr id="388101" name="Picture 2" descr="Bibleshel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1555750"/>
            <a:ext cx="338455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en-US" dirty="0" err="1" smtClean="0">
                <a:solidFill>
                  <a:srgbClr val="FFFFFF"/>
                </a:solidFill>
                <a:effectLst>
                  <a:glow rad="177800">
                    <a:srgbClr val="000000"/>
                  </a:glow>
                </a:effectLst>
                <a:latin typeface="Trebuchet MS" charset="0"/>
                <a:ea typeface="Osaka" charset="0"/>
                <a:cs typeface="Osaka" charset="0"/>
              </a:rPr>
              <a:t>Хичээлийн</a:t>
            </a:r>
            <a:r>
              <a:rPr lang="en-US" dirty="0" smtClean="0">
                <a:solidFill>
                  <a:srgbClr val="FFFFFF"/>
                </a:solidFill>
                <a:effectLst>
                  <a:glow rad="177800">
                    <a:srgbClr val="000000"/>
                  </a:glow>
                </a:effectLst>
                <a:latin typeface="Trebuchet MS" charset="0"/>
                <a:ea typeface="Osaka" charset="0"/>
                <a:cs typeface="Osaka" charset="0"/>
              </a:rPr>
              <a:t> </a:t>
            </a:r>
            <a:r>
              <a:rPr lang="en-US" dirty="0" err="1" smtClean="0">
                <a:solidFill>
                  <a:srgbClr val="FFFFFF"/>
                </a:solidFill>
                <a:effectLst>
                  <a:glow rad="177800">
                    <a:srgbClr val="000000"/>
                  </a:glow>
                </a:effectLst>
                <a:latin typeface="Trebuchet MS" charset="0"/>
                <a:ea typeface="Osaka" charset="0"/>
                <a:cs typeface="Osaka" charset="0"/>
              </a:rPr>
              <a:t>тойм</a:t>
            </a:r>
            <a:endParaRPr lang="en-US" dirty="0">
              <a:solidFill>
                <a:srgbClr val="FFFFFF"/>
              </a:solidFill>
              <a:effectLst>
                <a:glow rad="177800">
                  <a:srgbClr val="000000"/>
                </a:glow>
              </a:effectLst>
              <a:latin typeface="Trebuchet MS" charset="0"/>
              <a:ea typeface="Osaka" charset="0"/>
              <a:cs typeface="Osaka" charset="0"/>
            </a:endParaRPr>
          </a:p>
        </p:txBody>
      </p:sp>
      <p:sp>
        <p:nvSpPr>
          <p:cNvPr id="39014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4839274"/>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err="1" smtClean="0">
                <a:solidFill>
                  <a:srgbClr val="FFFFFF"/>
                </a:solidFill>
                <a:effectLst>
                  <a:glow rad="177800">
                    <a:srgbClr val="000000"/>
                  </a:glow>
                </a:effectLst>
                <a:ea typeface="Osaka" charset="0"/>
                <a:cs typeface="Osaka" charset="0"/>
              </a:rPr>
              <a:t>Илчлэлт</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номлол</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бэлтгэх</a:t>
            </a:r>
            <a:r>
              <a:rPr lang="en-US" sz="2800" b="1" dirty="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үе</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шатийг</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сурна</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Үүнд</a:t>
            </a:r>
            <a:r>
              <a:rPr lang="en-US" sz="28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Osaka" charset="0"/>
              </a:rPr>
              <a:t>Тайлбарын</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гол</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санааг</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олж</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авах</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текстийн</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зөв</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тайлал</a:t>
            </a:r>
            <a:r>
              <a:rPr lang="en-US" sz="24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cs typeface="Osaka" charset="0"/>
              </a:rPr>
              <a:t>Номлох </a:t>
            </a:r>
            <a:r>
              <a:rPr lang="en-US" sz="2400" b="1" dirty="0" err="1" smtClean="0">
                <a:solidFill>
                  <a:srgbClr val="FFFFFF"/>
                </a:solidFill>
                <a:effectLst>
                  <a:glow rad="177800">
                    <a:srgbClr val="000000"/>
                  </a:glow>
                </a:effectLst>
                <a:ea typeface="Osaka" charset="0"/>
                <a:cs typeface="Osaka" charset="0"/>
              </a:rPr>
              <a:t>санааг</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гаргаж</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авах</a:t>
            </a:r>
            <a:r>
              <a:rPr lang="en-US" sz="24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Osaka" charset="0"/>
              </a:rPr>
              <a:t>Хэлэх</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үгээ</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тоймлох</a:t>
            </a:r>
            <a:r>
              <a:rPr lang="en-US" sz="24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Osaka" charset="0"/>
              </a:rPr>
              <a:t>Дэмнэх</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материал</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нэмэх</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хэрэгжүүлэлт</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жишээ</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шилжилт</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танилцуулга</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дүгнэлт</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г.м</a:t>
            </a:r>
            <a:r>
              <a:rPr lang="en-US" sz="24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Osaka" charset="0"/>
              </a:rPr>
              <a:t>Гар</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бичмэл</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мөн</a:t>
            </a:r>
            <a:r>
              <a:rPr lang="en-US" sz="2400" b="1" dirty="0" smtClean="0">
                <a:solidFill>
                  <a:srgbClr val="FFFFFF"/>
                </a:solidFill>
                <a:effectLst>
                  <a:glow rad="177800">
                    <a:srgbClr val="000000"/>
                  </a:glow>
                </a:effectLst>
                <a:ea typeface="Osaka" charset="0"/>
                <a:cs typeface="Osaka"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Osaka" charset="0"/>
              </a:rPr>
              <a:t>Яг</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номлох</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хоёр</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номлол</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нэмэлт</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хоёр</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богино</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яриагаар</a:t>
            </a:r>
            <a:r>
              <a:rPr lang="en-US" sz="2400" b="1" dirty="0" smtClean="0">
                <a:solidFill>
                  <a:srgbClr val="FFFFFF"/>
                </a:solidFill>
                <a:effectLst>
                  <a:glow rad="177800">
                    <a:srgbClr val="000000"/>
                  </a:glow>
                </a:effectLst>
                <a:ea typeface="Osaka" charset="0"/>
                <a:cs typeface="Osaka" charset="0"/>
              </a:rPr>
              <a:t> </a:t>
            </a:r>
            <a:r>
              <a:rPr lang="en-US" sz="2400" b="1" dirty="0" err="1" smtClean="0">
                <a:solidFill>
                  <a:srgbClr val="FFFFFF"/>
                </a:solidFill>
                <a:effectLst>
                  <a:glow rad="177800">
                    <a:srgbClr val="000000"/>
                  </a:glow>
                </a:effectLst>
                <a:ea typeface="Osaka" charset="0"/>
                <a:cs typeface="Osaka" charset="0"/>
              </a:rPr>
              <a:t>дуусгана</a:t>
            </a:r>
            <a:r>
              <a:rPr lang="en-US" sz="2400" b="1" dirty="0" smtClean="0">
                <a:solidFill>
                  <a:srgbClr val="FFFFFF"/>
                </a:solidFill>
                <a:effectLst>
                  <a:glow rad="177800">
                    <a:srgbClr val="000000"/>
                  </a:glow>
                </a:effectLst>
                <a:ea typeface="Osaka" charset="0"/>
                <a:cs typeface="Osaka" charset="0"/>
              </a:rPr>
              <a:t>.  </a:t>
            </a:r>
          </a:p>
          <a:p>
            <a:pPr eaLnBrk="1" hangingPunct="1">
              <a:lnSpc>
                <a:spcPct val="90000"/>
              </a:lnSpc>
              <a:spcBef>
                <a:spcPct val="20000"/>
              </a:spcBef>
              <a:buClr>
                <a:schemeClr val="hlink"/>
              </a:buClr>
              <a:buSzPct val="80000"/>
              <a:buFont typeface="Wingdings" charset="0"/>
              <a:buNone/>
              <a:defRPr/>
            </a:pPr>
            <a:r>
              <a:rPr lang="en-US" sz="2800" b="1" dirty="0" smtClean="0">
                <a:solidFill>
                  <a:srgbClr val="FFFFFF"/>
                </a:solidFill>
                <a:effectLst>
                  <a:glow rad="177800">
                    <a:srgbClr val="000000"/>
                  </a:glow>
                </a:effectLst>
                <a:ea typeface="Osaka" charset="0"/>
                <a:cs typeface="Osaka" charset="0"/>
              </a:rPr>
              <a:t>Номлох </a:t>
            </a:r>
            <a:r>
              <a:rPr lang="en-US" sz="2800" b="1" dirty="0" err="1" smtClean="0">
                <a:solidFill>
                  <a:srgbClr val="FFFFFF"/>
                </a:solidFill>
                <a:effectLst>
                  <a:glow rad="177800">
                    <a:srgbClr val="000000"/>
                  </a:glow>
                </a:effectLst>
                <a:ea typeface="Osaka" charset="0"/>
                <a:cs typeface="Osaka" charset="0"/>
              </a:rPr>
              <a:t>хуваарь</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болон</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онцгой</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номлол</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хүүрнэл</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сэдэвчилсэн</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монолог</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сайн</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мэдээний</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хурим</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ба</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оршуулгын</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зэрэг</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нь</a:t>
            </a:r>
            <a:r>
              <a:rPr lang="en-US" sz="2800" b="1" dirty="0" smtClean="0">
                <a:solidFill>
                  <a:srgbClr val="FFFFFF"/>
                </a:solidFill>
                <a:effectLst>
                  <a:glow rad="177800">
                    <a:srgbClr val="000000"/>
                  </a:glow>
                </a:effectLst>
                <a:ea typeface="Osaka" charset="0"/>
                <a:cs typeface="Osaka" charset="0"/>
              </a:rPr>
              <a:t> Номлох </a:t>
            </a:r>
            <a:r>
              <a:rPr lang="en-US" sz="2800" b="1" dirty="0" err="1" smtClean="0">
                <a:solidFill>
                  <a:srgbClr val="FFFFFF"/>
                </a:solidFill>
                <a:effectLst>
                  <a:glow rad="177800">
                    <a:srgbClr val="000000"/>
                  </a:glow>
                </a:effectLst>
                <a:ea typeface="Osaka" charset="0"/>
                <a:cs typeface="Osaka" charset="0"/>
              </a:rPr>
              <a:t>ухаан</a:t>
            </a:r>
            <a:r>
              <a:rPr lang="en-US" sz="2800" b="1" dirty="0" smtClean="0">
                <a:solidFill>
                  <a:srgbClr val="FFFFFF"/>
                </a:solidFill>
                <a:effectLst>
                  <a:glow rad="177800">
                    <a:srgbClr val="000000"/>
                  </a:glow>
                </a:effectLst>
                <a:ea typeface="Osaka" charset="0"/>
                <a:cs typeface="Osaka" charset="0"/>
              </a:rPr>
              <a:t> 2.</a:t>
            </a:r>
          </a:p>
        </p:txBody>
      </p:sp>
      <p:sp>
        <p:nvSpPr>
          <p:cNvPr id="119816"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ea typeface="Osaka" charset="0"/>
                <a:cs typeface="Osaka" charset="0"/>
              </a:rPr>
              <a:t>v</a:t>
            </a:r>
            <a:endParaRPr lang="en-US" b="1" smtClean="0">
              <a:solidFill>
                <a:srgbClr val="FFFFFF"/>
              </a:solidFill>
              <a:ea typeface="Osaka" charset="0"/>
              <a:cs typeface="Osaka"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98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8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392194" name="Picture 3" descr="DSS"/>
          <p:cNvPicPr>
            <a:picLocks noChangeAspect="1" noChangeArrowheads="1"/>
          </p:cNvPicPr>
          <p:nvPr/>
        </p:nvPicPr>
        <p:blipFill>
          <a:blip r:embed="rId4">
            <a:lum bright="-66000"/>
            <a:extLst>
              <a:ext uri="{28A0092B-C50C-407E-A947-70E740481C1C}">
                <a14:useLocalDpi xmlns:a14="http://schemas.microsoft.com/office/drawing/2010/main" val="0"/>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65088"/>
            <a:ext cx="6553200" cy="685801"/>
          </a:xfrm>
          <a:solidFill>
            <a:schemeClr val="accent1">
              <a:lumMod val="75000"/>
            </a:schemeClr>
          </a:solidFill>
          <a:effectLst>
            <a:outerShdw blurRad="63500" dist="38099" dir="2700000" algn="ctr" rotWithShape="0">
              <a:srgbClr val="000000">
                <a:alpha val="74998"/>
              </a:srgbClr>
            </a:outerShdw>
          </a:effectLst>
        </p:spPr>
        <p:txBody>
          <a:bodyPr/>
          <a:lstStyle/>
          <a:p>
            <a:pPr eaLnBrk="1" hangingPunct="1">
              <a:defRPr/>
            </a:pPr>
            <a:r>
              <a:rPr lang="en-US" sz="3600" b="1" dirty="0" err="1" smtClean="0">
                <a:solidFill>
                  <a:schemeClr val="bg1"/>
                </a:solidFill>
                <a:ea typeface="ＭＳ Ｐゴシック" charset="-128"/>
                <a:cs typeface="Arial"/>
              </a:rPr>
              <a:t>Хичээлийн</a:t>
            </a:r>
            <a:r>
              <a:rPr lang="en-US" sz="3600" b="1" dirty="0" smtClean="0">
                <a:solidFill>
                  <a:schemeClr val="bg1"/>
                </a:solidFill>
                <a:ea typeface="ＭＳ Ｐゴシック" charset="-128"/>
                <a:cs typeface="Arial"/>
              </a:rPr>
              <a:t> </a:t>
            </a:r>
            <a:r>
              <a:rPr lang="en-US" sz="3600" b="1" dirty="0" err="1" smtClean="0">
                <a:solidFill>
                  <a:schemeClr val="bg1"/>
                </a:solidFill>
                <a:ea typeface="ＭＳ Ｐゴシック" charset="-128"/>
                <a:cs typeface="Arial"/>
              </a:rPr>
              <a:t>зорилт</a:t>
            </a:r>
            <a:endParaRPr lang="en-US" sz="3600" b="1" dirty="0">
              <a:solidFill>
                <a:schemeClr val="bg1"/>
              </a:solidFill>
              <a:ea typeface="ＭＳ Ｐゴシック" charset="-128"/>
              <a:cs typeface="Arial"/>
            </a:endParaRPr>
          </a:p>
        </p:txBody>
      </p:sp>
      <p:sp>
        <p:nvSpPr>
          <p:cNvPr id="80903" name="Text Box 7"/>
          <p:cNvSpPr txBox="1">
            <a:spLocks noChangeArrowheads="1"/>
          </p:cNvSpPr>
          <p:nvPr/>
        </p:nvSpPr>
        <p:spPr bwMode="auto">
          <a:xfrm>
            <a:off x="366713" y="688975"/>
            <a:ext cx="874236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a:solidFill>
                  <a:schemeClr val="bg1"/>
                </a:solidFill>
                <a:cs typeface="Arial" charset="0"/>
              </a:rPr>
              <a:t>Хичээлийн төгсгөлд дараахыг сурах ёстой</a:t>
            </a:r>
            <a:r>
              <a:rPr lang="en-US" altLang="ja-JP" sz="2800" b="1">
                <a:solidFill>
                  <a:schemeClr val="bg1"/>
                </a:solidFill>
                <a:cs typeface="Arial" charset="0"/>
              </a:rPr>
              <a:t>…</a:t>
            </a:r>
            <a:br>
              <a:rPr lang="en-US" altLang="ja-JP" sz="2800" b="1">
                <a:solidFill>
                  <a:schemeClr val="bg1"/>
                </a:solidFill>
                <a:cs typeface="Arial" charset="0"/>
              </a:rPr>
            </a:br>
            <a:endParaRPr lang="en-US" altLang="ja-JP" sz="2800" b="1">
              <a:solidFill>
                <a:schemeClr val="bg1"/>
              </a:solidFill>
              <a:cs typeface="Arial" charset="0"/>
            </a:endParaRPr>
          </a:p>
          <a:p>
            <a:r>
              <a:rPr lang="en-US" sz="2800" b="1">
                <a:solidFill>
                  <a:schemeClr val="bg1"/>
                </a:solidFill>
                <a:cs typeface="Arial" charset="0"/>
              </a:rPr>
              <a:t>A. Илчлэлт номлол </a:t>
            </a:r>
            <a:r>
              <a:rPr lang="en-US" sz="2800" b="1" i="1">
                <a:solidFill>
                  <a:srgbClr val="FFFF00"/>
                </a:solidFill>
                <a:cs typeface="Arial" charset="0"/>
              </a:rPr>
              <a:t>юу бас яагаад</a:t>
            </a:r>
            <a:r>
              <a:rPr lang="en-US" sz="2800" b="1">
                <a:solidFill>
                  <a:schemeClr val="bg1"/>
                </a:solidFill>
                <a:cs typeface="Arial" charset="0"/>
              </a:rPr>
              <a:t> хэрэгтэй</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Тайлал ба номлох тоймны </a:t>
            </a:r>
            <a:r>
              <a:rPr lang="en-US" sz="2800" b="1">
                <a:solidFill>
                  <a:schemeClr val="bg1"/>
                </a:solidFill>
                <a:cs typeface="Arial" charset="0"/>
              </a:rPr>
              <a:t>хэлбэр</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Танилцуулга, бие, дүгнэлтийн </a:t>
            </a:r>
            <a:r>
              <a:rPr lang="en-US" sz="2800" b="1">
                <a:solidFill>
                  <a:schemeClr val="bg1"/>
                </a:solidFill>
                <a:cs typeface="Arial" charset="0"/>
              </a:rPr>
              <a:t>тайлбар</a:t>
            </a:r>
            <a:endParaRPr lang="en-US" sz="2800" b="1">
              <a:solidFill>
                <a:srgbClr val="FFFF00"/>
              </a:solidFill>
              <a:cs typeface="Arial" charset="0"/>
            </a:endParaRPr>
          </a:p>
          <a:p>
            <a:pPr>
              <a:buFont typeface="Arial" charset="0"/>
              <a:buAutoNum type="alphaUcPeriod" startAt="2"/>
            </a:pPr>
            <a:r>
              <a:rPr lang="en-US" sz="2800" b="1">
                <a:solidFill>
                  <a:schemeClr val="bg1"/>
                </a:solidFill>
                <a:cs typeface="Arial" charset="0"/>
              </a:rPr>
              <a:t> Номлох </a:t>
            </a:r>
            <a:r>
              <a:rPr lang="en-US" sz="2800" b="1">
                <a:solidFill>
                  <a:srgbClr val="FFFF00"/>
                </a:solidFill>
                <a:cs typeface="Arial" charset="0"/>
              </a:rPr>
              <a:t>итгэл олж</a:t>
            </a:r>
            <a:r>
              <a:rPr lang="en-US" sz="2800" b="1">
                <a:solidFill>
                  <a:schemeClr val="bg1"/>
                </a:solidFill>
                <a:cs typeface="Arial" charset="0"/>
              </a:rPr>
              <a:t> авч эхлэх</a:t>
            </a:r>
          </a:p>
          <a:p>
            <a:pPr>
              <a:buFont typeface="Arial" charset="0"/>
              <a:buAutoNum type="alphaUcPeriod" startAt="2"/>
            </a:pPr>
            <a:r>
              <a:rPr lang="en-US" sz="2800" b="1">
                <a:solidFill>
                  <a:schemeClr val="bg1"/>
                </a:solidFill>
                <a:cs typeface="Arial" charset="0"/>
              </a:rPr>
              <a:t> Үр дүнтэй </a:t>
            </a:r>
            <a:r>
              <a:rPr lang="en-US" sz="2800" b="1" i="1">
                <a:solidFill>
                  <a:srgbClr val="FFFF00"/>
                </a:solidFill>
                <a:cs typeface="Arial" charset="0"/>
              </a:rPr>
              <a:t>жишээ </a:t>
            </a:r>
            <a:r>
              <a:rPr lang="en-US" sz="2800" b="1">
                <a:solidFill>
                  <a:schemeClr val="bg1"/>
                </a:solidFill>
                <a:cs typeface="Arial" charset="0"/>
              </a:rPr>
              <a:t>сонгож, зохион байгуулах</a:t>
            </a:r>
            <a:endParaRPr lang="en-US" sz="2800" b="1">
              <a:solidFill>
                <a:srgbClr val="FFFF00"/>
              </a:solidFill>
              <a:cs typeface="Arial" charset="0"/>
            </a:endParaRPr>
          </a:p>
          <a:p>
            <a:pPr>
              <a:buFont typeface="Arial" charset="0"/>
              <a:buNone/>
            </a:pPr>
            <a:r>
              <a:rPr lang="en-US" sz="2800" b="1">
                <a:solidFill>
                  <a:schemeClr val="bg1"/>
                </a:solidFill>
                <a:cs typeface="Arial" charset="0"/>
              </a:rPr>
              <a:t>F. Бичээсээс наалдацтай </a:t>
            </a:r>
            <a:r>
              <a:rPr lang="en-US" sz="2800" b="1" i="1">
                <a:solidFill>
                  <a:srgbClr val="FFFF00"/>
                </a:solidFill>
                <a:cs typeface="Arial" charset="0"/>
              </a:rPr>
              <a:t>хэрэгжүүлэлт </a:t>
            </a:r>
            <a:r>
              <a:rPr lang="en-US" sz="2800" b="1">
                <a:solidFill>
                  <a:schemeClr val="bg1"/>
                </a:solidFill>
                <a:cs typeface="Arial" charset="0"/>
              </a:rPr>
              <a:t>хийх</a:t>
            </a:r>
          </a:p>
          <a:p>
            <a:pPr>
              <a:buFont typeface="Arial" charset="0"/>
              <a:buNone/>
            </a:pPr>
            <a:r>
              <a:rPr lang="en-US" sz="2800" b="1">
                <a:solidFill>
                  <a:schemeClr val="bg1"/>
                </a:solidFill>
                <a:cs typeface="Arial" charset="0"/>
              </a:rPr>
              <a:t>G. Номлолоо </a:t>
            </a:r>
            <a:r>
              <a:rPr lang="en-US" sz="2800" b="1" i="1">
                <a:solidFill>
                  <a:srgbClr val="FFFF00"/>
                </a:solidFill>
                <a:cs typeface="Arial" charset="0"/>
              </a:rPr>
              <a:t>үнэлүүлж </a:t>
            </a:r>
            <a:r>
              <a:rPr lang="en-US" sz="2800" b="1">
                <a:solidFill>
                  <a:schemeClr val="bg1"/>
                </a:solidFill>
                <a:cs typeface="Arial" charset="0"/>
              </a:rPr>
              <a:t>сайжруулах</a:t>
            </a:r>
          </a:p>
          <a:p>
            <a:pPr>
              <a:buFont typeface="Arial" charset="0"/>
              <a:buNone/>
            </a:pPr>
            <a:r>
              <a:rPr lang="en-US" sz="2800" b="1">
                <a:solidFill>
                  <a:schemeClr val="bg1"/>
                </a:solidFill>
                <a:cs typeface="Arial" charset="0"/>
              </a:rPr>
              <a:t>H. </a:t>
            </a:r>
            <a:r>
              <a:rPr lang="en-US" altLang="ja-JP" sz="2800" b="1">
                <a:solidFill>
                  <a:srgbClr val="FFFF00"/>
                </a:solidFill>
                <a:cs typeface="Arial" charset="0"/>
              </a:rPr>
              <a:t>Захиа ба хүүрнэл</a:t>
            </a:r>
            <a:r>
              <a:rPr lang="en-US" altLang="ja-JP" sz="2800" b="1">
                <a:solidFill>
                  <a:schemeClr val="bg1"/>
                </a:solidFill>
                <a:cs typeface="Arial" charset="0"/>
              </a:rPr>
              <a:t> жанраас номлох </a:t>
            </a:r>
            <a:r>
              <a:rPr lang="en-US" sz="2800" b="1">
                <a:solidFill>
                  <a:schemeClr val="bg1"/>
                </a:solidFill>
                <a:cs typeface="Arial" charset="0"/>
              </a:rPr>
              <a:t>(</a:t>
            </a:r>
            <a:r>
              <a:rPr lang="ja-JP" altLang="en-US" sz="2800" b="1">
                <a:solidFill>
                  <a:schemeClr val="bg1"/>
                </a:solidFill>
                <a:cs typeface="Arial" charset="0"/>
              </a:rPr>
              <a:t>“</a:t>
            </a:r>
            <a:r>
              <a:rPr lang="en-US" altLang="ja-JP" sz="2800" b="1">
                <a:solidFill>
                  <a:schemeClr val="bg1"/>
                </a:solidFill>
                <a:cs typeface="Arial" charset="0"/>
              </a:rPr>
              <a:t>юу</a:t>
            </a:r>
            <a:r>
              <a:rPr lang="ja-JP" altLang="en-US" sz="2800" b="1">
                <a:solidFill>
                  <a:schemeClr val="bg1"/>
                </a:solidFill>
                <a:cs typeface="Arial" charset="0"/>
              </a:rPr>
              <a:t>”</a:t>
            </a:r>
            <a:r>
              <a:rPr lang="en-US" altLang="ja-JP" sz="2800" b="1">
                <a:solidFill>
                  <a:schemeClr val="bg1"/>
                </a:solidFill>
                <a:cs typeface="Arial" charset="0"/>
              </a:rPr>
              <a:t>) </a:t>
            </a:r>
          </a:p>
          <a:p>
            <a:pPr>
              <a:buFont typeface="Arial" charset="0"/>
              <a:buNone/>
            </a:pPr>
            <a:r>
              <a:rPr lang="en-US" sz="2800" b="1">
                <a:solidFill>
                  <a:schemeClr val="bg1"/>
                </a:solidFill>
                <a:cs typeface="Arial" charset="0"/>
              </a:rPr>
              <a:t>I.	</a:t>
            </a:r>
            <a:r>
              <a:rPr lang="en-US" altLang="ja-JP" sz="2800" b="1">
                <a:solidFill>
                  <a:srgbClr val="FFFF00"/>
                </a:solidFill>
                <a:cs typeface="Arial" charset="0"/>
              </a:rPr>
              <a:t>Үнэн, сонирхолтой, тодорхой, ашигтай</a:t>
            </a:r>
            <a:r>
              <a:rPr lang="en-US" altLang="ja-JP" sz="2800" b="1">
                <a:solidFill>
                  <a:schemeClr val="bg1"/>
                </a:solidFill>
                <a:cs typeface="Arial" charset="0"/>
              </a:rPr>
              <a:t> номлол (үндсэн зорило 25-р хуудас) номлох </a:t>
            </a:r>
            <a:r>
              <a:rPr lang="en-US" sz="2800" b="1">
                <a:solidFill>
                  <a:schemeClr val="bg1"/>
                </a:solidFill>
                <a:cs typeface="Arial" charset="0"/>
              </a:rPr>
              <a:t>(</a:t>
            </a:r>
            <a:r>
              <a:rPr lang="ja-JP" altLang="en-US" sz="2800" b="1">
                <a:solidFill>
                  <a:schemeClr val="bg1"/>
                </a:solidFill>
                <a:cs typeface="Arial" charset="0"/>
              </a:rPr>
              <a:t>“</a:t>
            </a:r>
            <a:r>
              <a:rPr lang="en-US" altLang="ja-JP" sz="2800" b="1">
                <a:solidFill>
                  <a:schemeClr val="bg1"/>
                </a:solidFill>
                <a:cs typeface="Arial" charset="0"/>
              </a:rPr>
              <a:t>хэрхэн</a:t>
            </a:r>
            <a:r>
              <a:rPr lang="ja-JP" altLang="en-US" sz="2800" b="1">
                <a:solidFill>
                  <a:schemeClr val="bg1"/>
                </a:solidFill>
                <a:cs typeface="Arial" charset="0"/>
              </a:rPr>
              <a:t>”</a:t>
            </a:r>
            <a:r>
              <a:rPr lang="en-US" altLang="ja-JP" sz="2800" b="1">
                <a:solidFill>
                  <a:schemeClr val="bg1"/>
                </a:solidFill>
                <a:cs typeface="Arial" charset="0"/>
              </a:rPr>
              <a:t>) .</a:t>
            </a:r>
            <a:endParaRPr lang="en-US" sz="2800" b="1">
              <a:solidFill>
                <a:schemeClr val="bg1"/>
              </a:solidFill>
              <a:cs typeface="Arial" charset="0"/>
            </a:endParaRPr>
          </a:p>
        </p:txBody>
      </p:sp>
      <p:sp>
        <p:nvSpPr>
          <p:cNvPr id="80904"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chemeClr val="bg1"/>
                </a:solidFill>
                <a:cs typeface="Arial" charset="0"/>
              </a:rPr>
              <a:t>v</a:t>
            </a:r>
            <a:endParaRPr lang="en-US"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Үнэн</a:t>
            </a:r>
            <a:endParaRPr lang="en-US" sz="4000" b="1" dirty="0">
              <a:solidFill>
                <a:schemeClr val="bg1"/>
              </a:solidFill>
              <a:latin typeface="Arial"/>
              <a:ea typeface="+mn-ea"/>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34925"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Тодорхой</a:t>
            </a:r>
            <a:endParaRPr lang="en-US" sz="4000" b="1" dirty="0">
              <a:solidFill>
                <a:schemeClr val="bg1"/>
              </a:solidFill>
              <a:latin typeface="Arial"/>
              <a:ea typeface="+mn-ea"/>
              <a:cs typeface="Arial"/>
            </a:endParaRP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Сонирхолтой</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Ашигтай</a:t>
            </a:r>
            <a:endParaRPr lang="en-US" sz="4000" b="1" dirty="0">
              <a:solidFill>
                <a:schemeClr val="bg1"/>
              </a:solidFill>
              <a:latin typeface="Arial"/>
              <a:ea typeface="+mn-ea"/>
              <a:cs typeface="Arial"/>
            </a:endParaRP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err="1" smtClean="0">
                <a:solidFill>
                  <a:schemeClr val="bg1"/>
                </a:solidFill>
                <a:latin typeface="Arial" charset="0"/>
                <a:ea typeface="ＭＳ Ｐゴシック" charset="0"/>
                <a:cs typeface="Arial" charset="0"/>
              </a:rPr>
              <a:t>Дөрвөн</a:t>
            </a:r>
            <a:r>
              <a:rPr lang="en-US" sz="4800" b="1" dirty="0" smtClean="0">
                <a:solidFill>
                  <a:schemeClr val="bg1"/>
                </a:solidFill>
                <a:latin typeface="Arial" charset="0"/>
                <a:ea typeface="ＭＳ Ｐゴシック" charset="0"/>
                <a:cs typeface="Arial" charset="0"/>
              </a:rPr>
              <a:t> </a:t>
            </a:r>
            <a:r>
              <a:rPr lang="en-US" sz="4800" b="1" dirty="0" err="1" smtClean="0">
                <a:solidFill>
                  <a:schemeClr val="bg1"/>
                </a:solidFill>
                <a:latin typeface="Arial" charset="0"/>
                <a:ea typeface="ＭＳ Ｐゴシック" charset="0"/>
                <a:cs typeface="Arial" charset="0"/>
              </a:rPr>
              <a:t>зорилт</a:t>
            </a:r>
            <a:r>
              <a:rPr lang="en-US" sz="4800" b="1" dirty="0" smtClean="0">
                <a:solidFill>
                  <a:schemeClr val="bg1"/>
                </a:solidFill>
                <a:latin typeface="Arial" charset="0"/>
                <a:ea typeface="ＭＳ Ｐゴシック" charset="0"/>
                <a:cs typeface="Arial" charset="0"/>
              </a:rPr>
              <a:t>:</a:t>
            </a:r>
            <a:r>
              <a:rPr lang="en-US" sz="4800" b="1" dirty="0">
                <a:solidFill>
                  <a:schemeClr val="bg1"/>
                </a:solidFill>
                <a:latin typeface="Arial" charset="0"/>
                <a:ea typeface="ＭＳ Ｐゴシック" charset="0"/>
                <a:cs typeface="Arial" charset="0"/>
              </a:rPr>
              <a:t/>
            </a:r>
            <a:br>
              <a:rPr lang="en-US" sz="4800" b="1" dirty="0">
                <a:solidFill>
                  <a:schemeClr val="bg1"/>
                </a:solidFill>
                <a:latin typeface="Arial" charset="0"/>
                <a:ea typeface="ＭＳ Ｐゴシック" charset="0"/>
                <a:cs typeface="Arial" charset="0"/>
              </a:rPr>
            </a:br>
            <a:r>
              <a:rPr lang="en-US" sz="4800" b="1" dirty="0" err="1" smtClean="0">
                <a:solidFill>
                  <a:schemeClr val="bg1"/>
                </a:solidFill>
                <a:latin typeface="Arial" charset="0"/>
                <a:ea typeface="ＭＳ Ｐゴシック" charset="0"/>
                <a:cs typeface="Arial" charset="0"/>
              </a:rPr>
              <a:t>Номлол</a:t>
            </a:r>
            <a:r>
              <a:rPr lang="en-US" sz="4800" b="1" dirty="0" smtClean="0">
                <a:solidFill>
                  <a:schemeClr val="bg1"/>
                </a:solidFill>
                <a:latin typeface="Arial" charset="0"/>
                <a:ea typeface="ＭＳ Ｐゴシック" charset="0"/>
                <a:cs typeface="Arial" charset="0"/>
              </a:rPr>
              <a:t> …</a:t>
            </a:r>
            <a:endParaRPr lang="en-US" sz="4800" b="1" dirty="0">
              <a:solidFill>
                <a:schemeClr val="bg1"/>
              </a:solidFill>
              <a:latin typeface="Arial" charset="0"/>
              <a:ea typeface="ＭＳ Ｐゴシック" charset="0"/>
              <a:cs typeface="Arial" charset="0"/>
            </a:endParaRPr>
          </a:p>
        </p:txBody>
      </p:sp>
      <p:sp>
        <p:nvSpPr>
          <p:cNvPr id="65556" name="Text Box 20"/>
          <p:cNvSpPr txBox="1">
            <a:spLocks noChangeArrowheads="1"/>
          </p:cNvSpPr>
          <p:nvPr/>
        </p:nvSpPr>
        <p:spPr bwMode="auto">
          <a:xfrm>
            <a:off x="8534400" y="76200"/>
            <a:ext cx="523875"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smtClean="0">
                <a:solidFill>
                  <a:schemeClr val="bg1"/>
                </a:solidFill>
                <a:cs typeface="Arial" charset="0"/>
              </a:rPr>
              <a:t>25</a:t>
            </a:r>
            <a:endParaRPr lang="en-US" dirty="0" smtClean="0">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a:extLst>
              <a:ext uri="{28A0092B-C50C-407E-A947-70E740481C1C}">
                <a14:useLocalDpi xmlns:a14="http://schemas.microsoft.com/office/drawing/2010/main" val="0"/>
              </a:ext>
            </a:extLst>
          </a:blip>
          <a:srcRect l="12723" r="16733" b="23645"/>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err="1" smtClean="0">
                <a:solidFill>
                  <a:schemeClr val="bg1"/>
                </a:solidFill>
                <a:latin typeface="Arial" charset="0"/>
                <a:ea typeface="ＭＳ Ｐゴシック" charset="0"/>
                <a:cs typeface="Arial" charset="0"/>
              </a:rPr>
              <a:t>Хичээлийн</a:t>
            </a:r>
            <a:r>
              <a:rPr lang="en-US" altLang="zh-CN" b="1" dirty="0" smtClean="0">
                <a:solidFill>
                  <a:schemeClr val="bg1"/>
                </a:solidFill>
                <a:latin typeface="Arial" charset="0"/>
                <a:ea typeface="ＭＳ Ｐゴシック" charset="0"/>
                <a:cs typeface="Arial" charset="0"/>
              </a:rPr>
              <a:t> </a:t>
            </a:r>
            <a:r>
              <a:rPr lang="en-US" altLang="zh-CN" b="1" dirty="0" err="1" smtClean="0">
                <a:solidFill>
                  <a:schemeClr val="bg1"/>
                </a:solidFill>
                <a:latin typeface="Arial" charset="0"/>
                <a:ea typeface="ＭＳ Ｐゴシック" charset="0"/>
                <a:cs typeface="Arial" charset="0"/>
              </a:rPr>
              <a:t>шаардлага</a:t>
            </a:r>
            <a:endParaRPr lang="en-US" b="1" dirty="0">
              <a:solidFill>
                <a:schemeClr val="bg1"/>
              </a:solidFill>
              <a:latin typeface="Arial" charset="0"/>
              <a:ea typeface="ＭＳ Ｐゴシック" charset="0"/>
              <a:cs typeface="Arial"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381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dirty="0" err="1" smtClean="0">
                <a:solidFill>
                  <a:srgbClr val="FFF9FC"/>
                </a:solidFill>
                <a:latin typeface="Arial" charset="0"/>
                <a:ea typeface="ＭＳ Ｐゴシック" charset="0"/>
                <a:cs typeface="Arial" charset="0"/>
              </a:rPr>
              <a:t>Уншлага</a:t>
            </a:r>
            <a:r>
              <a:rPr lang="en-US" altLang="zh-CN" sz="2400" dirty="0" smtClean="0">
                <a:solidFill>
                  <a:srgbClr val="FFF9FC"/>
                </a:solidFill>
                <a:latin typeface="Arial" charset="0"/>
                <a:ea typeface="ＭＳ Ｐゴシック" charset="0"/>
                <a:cs typeface="Arial" charset="0"/>
              </a:rPr>
              <a:t> (</a:t>
            </a:r>
            <a:r>
              <a:rPr lang="en-US" altLang="zh-CN" sz="2400" dirty="0">
                <a:solidFill>
                  <a:srgbClr val="FFF9FC"/>
                </a:solidFill>
                <a:latin typeface="Arial" charset="0"/>
                <a:ea typeface="ＭＳ Ｐゴシック" charset="0"/>
                <a:cs typeface="Arial" charset="0"/>
              </a:rPr>
              <a:t>10%</a:t>
            </a:r>
            <a:r>
              <a:rPr lang="en-US" altLang="zh-CN" sz="2400" dirty="0" smtClean="0">
                <a:solidFill>
                  <a:srgbClr val="FFF9FC"/>
                </a:solidFill>
                <a:latin typeface="Arial" charset="0"/>
                <a:ea typeface="ＭＳ Ｐゴシック" charset="0"/>
                <a:cs typeface="Arial" charset="0"/>
              </a:rPr>
              <a:t>)</a:t>
            </a:r>
            <a:endParaRPr lang="en-US" sz="2400" dirty="0">
              <a:solidFill>
                <a:srgbClr val="FFF9FC"/>
              </a:solidFill>
              <a:latin typeface="Arial" charset="0"/>
              <a:ea typeface="ＭＳ Ｐゴシック" charset="0"/>
              <a:cs typeface="Arial" charset="0"/>
            </a:endParaRPr>
          </a:p>
        </p:txBody>
      </p:sp>
      <p:sp>
        <p:nvSpPr>
          <p:cNvPr id="3962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a:extLst>
              <a:ext uri="{28A0092B-C50C-407E-A947-70E740481C1C}">
                <a14:useLocalDpi xmlns:a14="http://schemas.microsoft.com/office/drawing/2010/main" val="0"/>
              </a:ext>
            </a:extLst>
          </a:blip>
          <a:srcRect l="22800" r="10812" b="27921"/>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Таны анхны унших даалгавар</a:t>
            </a:r>
          </a:p>
        </p:txBody>
      </p:sp>
      <p:pic>
        <p:nvPicPr>
          <p:cNvPr id="398338" name="Picture 2" descr="20130720120719290.pdf"/>
          <p:cNvPicPr>
            <a:picLocks noChangeAspect="1"/>
          </p:cNvPicPr>
          <p:nvPr/>
        </p:nvPicPr>
        <p:blipFill>
          <a:blip r:embed="rId2">
            <a:extLst>
              <a:ext uri="{28A0092B-C50C-407E-A947-70E740481C1C}">
                <a14:useLocalDpi xmlns:a14="http://schemas.microsoft.com/office/drawing/2010/main" val="0"/>
              </a:ext>
            </a:extLst>
          </a:blip>
          <a:srcRect r="14165" b="11642"/>
          <a:stretch>
            <a:fillRect/>
          </a:stretch>
        </p:blipFill>
        <p:spPr bwMode="auto">
          <a:xfrm rot="4435986">
            <a:off x="-483394" y="885031"/>
            <a:ext cx="6486526"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Title 1"/>
          <p:cNvSpPr txBox="1">
            <a:spLocks/>
          </p:cNvSpPr>
          <p:nvPr/>
        </p:nvSpPr>
        <p:spPr bwMode="auto">
          <a:xfrm>
            <a:off x="5795963" y="3429000"/>
            <a:ext cx="33258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Энэ 20-хуудас ном дараагийн хичээлд</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BordenSteps0001"/>
          <p:cNvPicPr>
            <a:picLocks noChangeAspect="1" noChangeArrowheads="1"/>
          </p:cNvPicPr>
          <p:nvPr/>
        </p:nvPicPr>
        <p:blipFill>
          <a:blip r:embed="rId3">
            <a:extLst>
              <a:ext uri="{28A0092B-C50C-407E-A947-70E740481C1C}">
                <a14:useLocalDpi xmlns:a14="http://schemas.microsoft.com/office/drawing/2010/main" val="0"/>
              </a:ext>
            </a:extLst>
          </a:blip>
          <a:srcRect l="38196" b="21585"/>
          <a:stretch>
            <a:fillRect/>
          </a:stretch>
        </p:blipFill>
        <p:spPr bwMode="auto">
          <a:xfrm>
            <a:off x="37338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en-US" sz="4800" b="1" dirty="0" err="1" smtClean="0">
                <a:latin typeface="Arial" charset="0"/>
                <a:ea typeface="MS Pゴシック" charset="0"/>
                <a:cs typeface="Arial" charset="0"/>
              </a:rPr>
              <a:t>Бордений</a:t>
            </a:r>
            <a:r>
              <a:rPr lang="en-US" sz="4800" b="1" dirty="0" smtClean="0">
                <a:latin typeface="Arial" charset="0"/>
                <a:ea typeface="MS Pゴシック" charset="0"/>
                <a:cs typeface="Arial" charset="0"/>
              </a:rPr>
              <a:t> </a:t>
            </a:r>
            <a:r>
              <a:rPr lang="en-US" sz="4800" b="1" dirty="0" err="1" smtClean="0">
                <a:latin typeface="Arial" charset="0"/>
                <a:ea typeface="MS Pゴシック" charset="0"/>
                <a:cs typeface="Arial" charset="0"/>
              </a:rPr>
              <a:t>зарчим</a:t>
            </a:r>
            <a:endParaRPr lang="en-US" sz="4800" b="1" dirty="0">
              <a:latin typeface="Arial" charset="0"/>
              <a:ea typeface="MS Pゴシック" charset="0"/>
              <a:cs typeface="Arial" charset="0"/>
            </a:endParaRPr>
          </a:p>
        </p:txBody>
      </p:sp>
      <p:sp>
        <p:nvSpPr>
          <p:cNvPr id="399363"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000000"/>
                </a:solidFill>
              </a:rPr>
              <a:t>10-11</a:t>
            </a:r>
            <a:endParaRPr lang="en-US" sz="2400">
              <a:solidFill>
                <a:srgbClr val="000000"/>
              </a:solidFill>
            </a:endParaRPr>
          </a:p>
        </p:txBody>
      </p:sp>
      <p:sp>
        <p:nvSpPr>
          <p:cNvPr id="399364" name="Text Box 5"/>
          <p:cNvSpPr txBox="1">
            <a:spLocks noChangeArrowheads="1"/>
          </p:cNvSpPr>
          <p:nvPr/>
        </p:nvSpPr>
        <p:spPr bwMode="auto">
          <a:xfrm>
            <a:off x="2195513" y="6400800"/>
            <a:ext cx="6969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Ричард Борден, </a:t>
            </a:r>
            <a:r>
              <a:rPr lang="en-US" sz="2400" i="1">
                <a:solidFill>
                  <a:srgbClr val="000000"/>
                </a:solidFill>
              </a:rPr>
              <a:t>Санаагаа хэрхэн дамжуулах</a:t>
            </a:r>
            <a:r>
              <a:rPr lang="en-US" sz="2400">
                <a:solidFill>
                  <a:srgbClr val="000000"/>
                </a:solidFill>
              </a:rPr>
              <a:t>, 1</a:t>
            </a:r>
          </a:p>
        </p:txBody>
      </p:sp>
      <p:sp>
        <p:nvSpPr>
          <p:cNvPr id="399365"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a:solidFill>
                  <a:srgbClr val="E8EAE9"/>
                </a:solidFill>
              </a:rPr>
              <a:t>Ярианы урлагийн үндсэн хуулийг найман үгээр дурьдаж болно:</a:t>
            </a:r>
          </a:p>
          <a:p>
            <a:r>
              <a:rPr lang="en-US" sz="2800" b="1">
                <a:solidFill>
                  <a:srgbClr val="FFFF00"/>
                </a:solidFill>
              </a:rPr>
              <a:t>Ярих үг болгондоо зорилго ба хэлбэр тавьж өг!</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err="1" smtClean="0">
                <a:solidFill>
                  <a:schemeClr val="bg1"/>
                </a:solidFill>
                <a:latin typeface="Arial" charset="0"/>
                <a:ea typeface="Arial" charset="0"/>
                <a:cs typeface="Arial" charset="0"/>
              </a:rPr>
              <a:t>Хичээлийн</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шаардлага</a:t>
            </a:r>
            <a:endParaRPr lang="en-US" b="1" dirty="0">
              <a:solidFill>
                <a:schemeClr val="bg1"/>
              </a:solidFill>
              <a:latin typeface="Arial" charset="0"/>
              <a:ea typeface="Arial"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Уншлага</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Төсөл</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1"/>
          <p:cNvSpPr>
            <a:spLocks noGrp="1"/>
          </p:cNvSpPr>
          <p:nvPr>
            <p:ph type="ctrTitle"/>
          </p:nvPr>
        </p:nvSpPr>
        <p:spPr>
          <a:xfrm>
            <a:off x="0" y="0"/>
            <a:ext cx="9144000" cy="765175"/>
          </a:xfrm>
          <a:solidFill>
            <a:srgbClr val="800000"/>
          </a:solidFill>
        </p:spPr>
        <p:txBody>
          <a:bodyPr/>
          <a:lstStyle/>
          <a:p>
            <a:r>
              <a:rPr lang="en-US" sz="3400" b="1">
                <a:solidFill>
                  <a:schemeClr val="bg1"/>
                </a:solidFill>
                <a:latin typeface="Arial" charset="0"/>
                <a:ea typeface="ＭＳ Ｐゴシック" charset="0"/>
                <a:cs typeface="ＭＳ Ｐゴシック" charset="0"/>
              </a:rPr>
              <a:t>Бусдад хэрхэн номлохыг бас заацгаая!</a:t>
            </a:r>
          </a:p>
        </p:txBody>
      </p:sp>
      <p:pic>
        <p:nvPicPr>
          <p:cNvPr id="403458" name="Picture 4"/>
          <p:cNvPicPr>
            <a:picLocks noChangeAspect="1"/>
          </p:cNvPicPr>
          <p:nvPr/>
        </p:nvPicPr>
        <p:blipFill>
          <a:blip r:embed="rId2">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5"/>
          <p:cNvPicPr>
            <a:picLocks noChangeAspect="1"/>
          </p:cNvPicPr>
          <p:nvPr/>
        </p:nvPicPr>
        <p:blipFill>
          <a:blip r:embed="rId3">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1"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800" b="1">
                <a:solidFill>
                  <a:srgbClr val="FFFFFF"/>
                </a:solidFill>
              </a:rPr>
              <a:t>"</a:t>
            </a:r>
            <a:r>
              <a:rPr lang="ru-RU" sz="2800" b="1">
                <a:solidFill>
                  <a:srgbClr val="FFFFFF"/>
                </a:solidFill>
              </a:rPr>
              <a:t>Олон гэрч нарын өмнө надаас сонссон зүйлсийг бусдад заах чадвартай итгэмжит хүмүүст даатга</a:t>
            </a:r>
            <a:r>
              <a:rPr lang="en-US" sz="2800" b="1">
                <a:solidFill>
                  <a:srgbClr val="FFFFFF"/>
                </a:solidFill>
              </a:rPr>
              <a:t>" (2 Tимот 2:2).</a:t>
            </a:r>
          </a:p>
        </p:txBody>
      </p:sp>
      <p:sp>
        <p:nvSpPr>
          <p:cNvPr id="403462" name="Subtitle 2"/>
          <p:cNvSpPr txBox="1">
            <a:spLocks/>
          </p:cNvSpPr>
          <p:nvPr/>
        </p:nvSpPr>
        <p:spPr bwMode="auto">
          <a:xfrm>
            <a:off x="0" y="5661025"/>
            <a:ext cx="11525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Паул</a:t>
            </a:r>
          </a:p>
        </p:txBody>
      </p:sp>
      <p:sp>
        <p:nvSpPr>
          <p:cNvPr id="403463" name="Subtitle 2"/>
          <p:cNvSpPr txBox="1">
            <a:spLocks/>
          </p:cNvSpPr>
          <p:nvPr/>
        </p:nvSpPr>
        <p:spPr bwMode="auto">
          <a:xfrm>
            <a:off x="1042988" y="5661025"/>
            <a:ext cx="144145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Тимот</a:t>
            </a:r>
          </a:p>
        </p:txBody>
      </p:sp>
      <p:sp>
        <p:nvSpPr>
          <p:cNvPr id="403464" name="Subtitle 2"/>
          <p:cNvSpPr txBox="1">
            <a:spLocks/>
          </p:cNvSpPr>
          <p:nvPr/>
        </p:nvSpPr>
        <p:spPr bwMode="auto">
          <a:xfrm>
            <a:off x="2411413" y="5661025"/>
            <a:ext cx="18002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Итгэмжит хүмүүс</a:t>
            </a:r>
          </a:p>
        </p:txBody>
      </p:sp>
      <p:sp>
        <p:nvSpPr>
          <p:cNvPr id="403465" name="Subtitle 2"/>
          <p:cNvSpPr txBox="1">
            <a:spLocks/>
          </p:cNvSpPr>
          <p:nvPr/>
        </p:nvSpPr>
        <p:spPr bwMode="auto">
          <a:xfrm>
            <a:off x="3995738" y="5661025"/>
            <a:ext cx="1439862"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Бусад</a:t>
            </a:r>
          </a:p>
        </p:txBody>
      </p:sp>
      <p:sp>
        <p:nvSpPr>
          <p:cNvPr id="403466"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600" b="1">
                <a:solidFill>
                  <a:srgbClr val="000000"/>
                </a:solidFill>
              </a:rPr>
              <a:t>Дагалдагч</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smtClean="0">
                <a:cs typeface="+mj-cs"/>
              </a:rPr>
              <a:t>ЗААХ ҮЙЛЧЛЭЛ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361476" name="AutoShape 4"/>
            <p:cNvSpPr>
              <a:spLocks noChangeArrowheads="1"/>
            </p:cNvSpPr>
            <p:nvPr/>
          </p:nvSpPr>
          <p:spPr bwMode="auto">
            <a:xfrm rot="18984757">
              <a:off x="3771760" y="2466975"/>
              <a:ext cx="380922"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317" y="2987675"/>
              <a:ext cx="380922"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2496691">
              <a:off x="6544554" y="3249613"/>
              <a:ext cx="380922"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171" y="1620838"/>
              <a:ext cx="380922"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 name="AutoShape 4"/>
            <p:cNvSpPr>
              <a:spLocks noChangeArrowheads="1"/>
            </p:cNvSpPr>
            <p:nvPr/>
          </p:nvSpPr>
          <p:spPr bwMode="auto">
            <a:xfrm rot="16563811">
              <a:off x="4124867" y="4177733"/>
              <a:ext cx="381000" cy="221093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МОНГОЛ</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ЭНЭТХЭГ</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МЯАНМАР</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404488" name="Text Box 28"/>
          <p:cNvSpPr txBox="1">
            <a:spLocks noChangeArrowheads="1"/>
          </p:cNvSpPr>
          <p:nvPr/>
        </p:nvSpPr>
        <p:spPr bwMode="auto">
          <a:xfrm>
            <a:off x="1476375" y="188913"/>
            <a:ext cx="7127875"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УЛААН = БИ ЭНЭ ХИЧЭЭЛИЙГ ЗААЖ БАЙСАН ОРНУУД</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СИНГАПУР</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ХЯТАД</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ВЬЕТНАМ</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МАЛАЙЗ</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ТАЙЛАНД</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ИНДОНЕЗ</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СОЛОНГОС</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ИОРДАН</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НЕПАЛ</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ШРИ ЛАНКА</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498" name="Picture 2" descr="IMG_7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err="1" smtClean="0">
                <a:solidFill>
                  <a:schemeClr val="tx1"/>
                </a:solidFill>
                <a:effectLst>
                  <a:glow rad="266700">
                    <a:schemeClr val="bg1">
                      <a:alpha val="75000"/>
                    </a:schemeClr>
                  </a:glow>
                </a:effectLst>
              </a:rPr>
              <a:t>Курт</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маркетинг</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ба</a:t>
            </a:r>
            <a:r>
              <a:rPr lang="en-US" b="1" dirty="0" smtClean="0">
                <a:solidFill>
                  <a:schemeClr val="tx1"/>
                </a:solidFill>
                <a:effectLst>
                  <a:glow rad="266700">
                    <a:schemeClr val="bg1">
                      <a:alpha val="75000"/>
                    </a:schemeClr>
                  </a:glow>
                </a:effectLst>
              </a:rPr>
              <a:t> IT-</a:t>
            </a:r>
            <a:r>
              <a:rPr lang="en-US" b="1" dirty="0" err="1" smtClean="0">
                <a:solidFill>
                  <a:schemeClr val="tx1"/>
                </a:solidFill>
                <a:effectLst>
                  <a:glow rad="266700">
                    <a:schemeClr val="bg1">
                      <a:alpha val="75000"/>
                    </a:schemeClr>
                  </a:glow>
                </a:effectLst>
              </a:rPr>
              <a:t>н</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ажил</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хийдэг</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62501" name="Picture 4" descr="Agros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2" name="TextBox 2"/>
          <p:cNvSpPr txBox="1">
            <a:spLocks noChangeArrowheads="1"/>
          </p:cNvSpPr>
          <p:nvPr/>
        </p:nvSpPr>
        <p:spPr bwMode="auto">
          <a:xfrm>
            <a:off x="3348038" y="60944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800"/>
              <a:t>Агрос Интернэйшнл: Газар Найдвар Амьдрал</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1026"/>
          <p:cNvSpPr>
            <a:spLocks noGrp="1" noChangeArrowheads="1"/>
          </p:cNvSpPr>
          <p:nvPr>
            <p:ph type="ctrTitle"/>
          </p:nvPr>
        </p:nvSpPr>
        <p:spPr>
          <a:xfrm>
            <a:off x="0" y="6172200"/>
            <a:ext cx="9144000" cy="685800"/>
          </a:xfrm>
        </p:spPr>
        <p:txBody>
          <a:bodyPr/>
          <a:lstStyle/>
          <a:p>
            <a:pPr eaLnBrk="1" hangingPunct="1"/>
            <a:r>
              <a:rPr lang="en-US" sz="4000">
                <a:solidFill>
                  <a:srgbClr val="66FFFF"/>
                </a:solidFill>
                <a:latin typeface="Arial" charset="0"/>
                <a:ea typeface="ＭＳ Ｐゴシック" charset="0"/>
              </a:rPr>
              <a:t>biblestudydownloads.com</a:t>
            </a:r>
            <a:endParaRPr lang="en-US" sz="1400">
              <a:latin typeface="Arial" charset="0"/>
              <a:ea typeface="ＭＳ Ｐゴシック" charset="0"/>
            </a:endParaRPr>
          </a:p>
        </p:txBody>
      </p:sp>
      <p:pic>
        <p:nvPicPr>
          <p:cNvPr id="406530"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33337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Rectangle 1026"/>
          <p:cNvSpPr txBox="1">
            <a:spLocks noChangeArrowheads="1"/>
          </p:cNvSpPr>
          <p:nvPr/>
        </p:nvSpPr>
        <p:spPr bwMode="auto">
          <a:xfrm>
            <a:off x="-11113" y="6350"/>
            <a:ext cx="91440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Библийн хичээл татан авах</a:t>
            </a:r>
            <a:endParaRPr lang="en-US" sz="1400">
              <a:solidFill>
                <a:schemeClr val="tx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OT Sermons PPT</a:t>
            </a:r>
            <a:endParaRPr lang="en-US">
              <a:latin typeface="Times New Roman" charset="0"/>
              <a:ea typeface="ＭＳ Ｐゴシック" charset="0"/>
              <a:cs typeface="ＭＳ Ｐゴシック" charset="0"/>
            </a:endParaRPr>
          </a:p>
        </p:txBody>
      </p:sp>
      <p:pic>
        <p:nvPicPr>
          <p:cNvPr id="408578" name="Picture 1" descr="OT Serm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4450"/>
            <a:ext cx="96789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sp>
        <p:nvSpPr>
          <p:cNvPr id="408580" name="Rectangle 1026"/>
          <p:cNvSpPr txBox="1">
            <a:spLocks noChangeArrowheads="1"/>
          </p:cNvSpPr>
          <p:nvPr/>
        </p:nvSpPr>
        <p:spPr bwMode="auto">
          <a:xfrm>
            <a:off x="-180975" y="404813"/>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ХГ НОМЛОЛ ТОЛИЛУУЛГА</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Homiletics PPT</a:t>
            </a:r>
            <a:endParaRPr lang="en-US">
              <a:latin typeface="Times New Roman" charset="0"/>
              <a:ea typeface="ＭＳ Ｐゴシック" charset="0"/>
              <a:cs typeface="ＭＳ Ｐゴシック" charset="0"/>
            </a:endParaRPr>
          </a:p>
        </p:txBody>
      </p:sp>
      <p:sp>
        <p:nvSpPr>
          <p:cNvPr id="41062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0627" name="Picture 1" descr="Homiletics Englis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8" name="Rectangle 1026"/>
          <p:cNvSpPr txBox="1">
            <a:spLocks noChangeArrowheads="1"/>
          </p:cNvSpPr>
          <p:nvPr/>
        </p:nvSpPr>
        <p:spPr bwMode="auto">
          <a:xfrm>
            <a:off x="-3175" y="366713"/>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НОМЛОХ УХААН, НОМЛОЛУУД</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Chinese Homiletics PPT</a:t>
            </a:r>
            <a:endParaRPr lang="en-US">
              <a:latin typeface="Times New Roman" charset="0"/>
              <a:ea typeface="ＭＳ Ｐゴシック" charset="0"/>
              <a:cs typeface="ＭＳ Ｐゴシック" charset="0"/>
            </a:endParaRPr>
          </a:p>
        </p:txBody>
      </p:sp>
      <p:sp>
        <p:nvSpPr>
          <p:cNvPr id="41267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2675" name="Picture 2" descr="Homiletics Chin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Rectangle 1026"/>
          <p:cNvSpPr txBox="1">
            <a:spLocks noChangeArrowheads="1"/>
          </p:cNvSpPr>
          <p:nvPr/>
        </p:nvSpPr>
        <p:spPr bwMode="auto">
          <a:xfrm>
            <a:off x="-36513" y="655638"/>
            <a:ext cx="91440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ХЯТАД ХЭЛЭЭРХ</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Indonesian Homiletics PPT</a:t>
            </a:r>
            <a:endParaRPr lang="en-US">
              <a:latin typeface="Times New Roman" charset="0"/>
              <a:ea typeface="ＭＳ Ｐゴシック" charset="0"/>
              <a:cs typeface="ＭＳ Ｐゴシック" charset="0"/>
            </a:endParaRPr>
          </a:p>
        </p:txBody>
      </p:sp>
      <p:sp>
        <p:nvSpPr>
          <p:cNvPr id="414722"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4723" name="Picture 1" descr="Homiletics Indonesi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4" name="Rectangle 1026"/>
          <p:cNvSpPr txBox="1">
            <a:spLocks noChangeArrowheads="1"/>
          </p:cNvSpPr>
          <p:nvPr/>
        </p:nvSpPr>
        <p:spPr bwMode="auto">
          <a:xfrm>
            <a:off x="0" y="511175"/>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БАХАСА ХЭЛЭЭР</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Tagalog Homiletics PPT</a:t>
            </a:r>
            <a:endParaRPr lang="en-US">
              <a:latin typeface="Times New Roman" charset="0"/>
              <a:ea typeface="ＭＳ Ｐゴシック" charset="0"/>
              <a:cs typeface="ＭＳ Ｐゴシック" charset="0"/>
            </a:endParaRPr>
          </a:p>
        </p:txBody>
      </p:sp>
      <p:sp>
        <p:nvSpPr>
          <p:cNvPr id="416770"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6771" name="Picture 1" descr="Homiletics Taga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Rectangle 1026"/>
          <p:cNvSpPr txBox="1">
            <a:spLocks noChangeArrowheads="1"/>
          </p:cNvSpPr>
          <p:nvPr/>
        </p:nvSpPr>
        <p:spPr bwMode="auto">
          <a:xfrm>
            <a:off x="22225" y="533558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ФИЛИППИН ТАГАЛОГ ХЭЛЭЭР</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Tangkhul Homiletics PPT</a:t>
            </a:r>
            <a:endParaRPr lang="en-US">
              <a:latin typeface="Times New Roman" charset="0"/>
              <a:ea typeface="ＭＳ Ｐゴシック" charset="0"/>
              <a:cs typeface="ＭＳ Ｐゴシック" charset="0"/>
            </a:endParaRPr>
          </a:p>
        </p:txBody>
      </p:sp>
      <p:sp>
        <p:nvSpPr>
          <p:cNvPr id="418818"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8819" name="Picture 1" descr="Homiletics Tangkhu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0" name="Rectangle 1026"/>
          <p:cNvSpPr txBox="1">
            <a:spLocks noChangeArrowheads="1"/>
          </p:cNvSpPr>
          <p:nvPr/>
        </p:nvSpPr>
        <p:spPr bwMode="auto">
          <a:xfrm>
            <a:off x="36513" y="5516563"/>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ЭНЭТХЭГ ТАНГКУЛ ХЭЛЭЭР</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Thai Homiletics PPT</a:t>
            </a:r>
            <a:endParaRPr lang="en-US">
              <a:latin typeface="Times New Roman" charset="0"/>
              <a:ea typeface="ＭＳ Ｐゴシック" charset="0"/>
              <a:cs typeface="ＭＳ Ｐゴシック" charset="0"/>
            </a:endParaRPr>
          </a:p>
        </p:txBody>
      </p:sp>
      <p:sp>
        <p:nvSpPr>
          <p:cNvPr id="42086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20867" name="Picture 1" descr="Homiletics Tha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8" name="Rectangle 1026"/>
          <p:cNvSpPr txBox="1">
            <a:spLocks noChangeArrowheads="1"/>
          </p:cNvSpPr>
          <p:nvPr/>
        </p:nvSpPr>
        <p:spPr bwMode="auto">
          <a:xfrm>
            <a:off x="36513" y="5407025"/>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ТАЙЛАНД ХЭЛЭЭР</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Vietnamese Homiletics PPT</a:t>
            </a:r>
            <a:endParaRPr lang="en-US">
              <a:latin typeface="Times New Roman" charset="0"/>
              <a:ea typeface="ＭＳ Ｐゴシック" charset="0"/>
              <a:cs typeface="ＭＳ Ｐゴシック" charset="0"/>
            </a:endParaRPr>
          </a:p>
        </p:txBody>
      </p:sp>
      <p:sp>
        <p:nvSpPr>
          <p:cNvPr id="42291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22915" name="Picture 1" descr="Homiletics Vietnam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6" name="Rectangle 1026"/>
          <p:cNvSpPr txBox="1">
            <a:spLocks noChangeArrowheads="1"/>
          </p:cNvSpPr>
          <p:nvPr/>
        </p:nvSpPr>
        <p:spPr bwMode="auto">
          <a:xfrm>
            <a:off x="19050" y="11588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ВЬЕТНАМ ХЭЛЭЭР</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err="1" smtClean="0">
                <a:solidFill>
                  <a:schemeClr val="bg1"/>
                </a:solidFill>
                <a:latin typeface="Arial" charset="0"/>
                <a:ea typeface="Arial" charset="0"/>
                <a:cs typeface="Arial" charset="0"/>
              </a:rPr>
              <a:t>Хичээлийн</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шаардлага</a:t>
            </a:r>
            <a:endParaRPr lang="en-US" b="1" dirty="0">
              <a:solidFill>
                <a:schemeClr val="bg1"/>
              </a:solidFill>
              <a:latin typeface="Arial" charset="0"/>
              <a:ea typeface="Arial" charset="0"/>
              <a:cs typeface="Arial" charset="0"/>
            </a:endParaRPr>
          </a:p>
        </p:txBody>
      </p:sp>
      <p:sp>
        <p:nvSpPr>
          <p:cNvPr id="424962"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Уншлага</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Төсөл</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Даалгавар</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p>
          <a:p>
            <a:pPr marL="0" indent="0" eaLnBrk="1" hangingPunct="1">
              <a:lnSpc>
                <a:spcPct val="90000"/>
              </a:lnSpc>
              <a:buFont typeface="Monotype Sorts" charset="0"/>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4" end="4"/>
                                            </p:txEl>
                                          </p:spTgt>
                                        </p:tgtEl>
                                        <p:attrNameLst>
                                          <p:attrName>style.visibility</p:attrName>
                                        </p:attrNameLst>
                                      </p:cBhvr>
                                      <p:to>
                                        <p:strVal val="visible"/>
                                      </p:to>
                                    </p:set>
                                    <p:anim calcmode="lin" valueType="num">
                                      <p:cBhvr additive="base">
                                        <p:cTn id="7"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descr="IMG_0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685800" y="44450"/>
            <a:ext cx="7772400" cy="1008063"/>
          </a:xfrm>
          <a:extLst/>
        </p:spPr>
        <p:txBody>
          <a:bodyPr/>
          <a:lstStyle/>
          <a:p>
            <a:pPr>
              <a:defRPr/>
            </a:pPr>
            <a:r>
              <a:rPr lang="en-US" sz="5400" b="1" dirty="0" err="1" smtClean="0">
                <a:effectLst>
                  <a:glow rad="139700">
                    <a:schemeClr val="tx1"/>
                  </a:glow>
                </a:effectLst>
                <a:latin typeface="Arial" charset="0"/>
                <a:ea typeface="ＭＳ Ｐゴシック" charset="0"/>
              </a:rPr>
              <a:t>Стефен</a:t>
            </a:r>
            <a:r>
              <a:rPr lang="en-US" sz="5400" b="1" dirty="0" smtClean="0">
                <a:effectLst>
                  <a:glow rad="139700">
                    <a:schemeClr val="tx1"/>
                  </a:glow>
                </a:effectLst>
                <a:latin typeface="Arial" charset="0"/>
                <a:ea typeface="ＭＳ Ｐゴシック" charset="0"/>
              </a:rPr>
              <a:t> </a:t>
            </a:r>
            <a:r>
              <a:rPr lang="en-US" sz="5400" b="1" dirty="0" err="1">
                <a:effectLst>
                  <a:glow rad="139700">
                    <a:schemeClr val="tx1"/>
                  </a:glow>
                </a:effectLst>
                <a:latin typeface="Arial" charset="0"/>
                <a:ea typeface="ＭＳ Ｐゴシック" charset="0"/>
              </a:rPr>
              <a:t>Н</a:t>
            </a:r>
            <a:r>
              <a:rPr lang="en-US" sz="5400" b="1" dirty="0" err="1" smtClean="0">
                <a:effectLst>
                  <a:glow rad="139700">
                    <a:schemeClr val="tx1"/>
                  </a:glow>
                </a:effectLst>
                <a:latin typeface="Arial" charset="0"/>
                <a:ea typeface="ＭＳ Ｐゴシック" charset="0"/>
              </a:rPr>
              <a:t>исгэгч</a:t>
            </a:r>
            <a:endParaRPr lang="en-US" sz="5400" b="1" dirty="0">
              <a:effectLst>
                <a:glow rad="139700">
                  <a:schemeClr val="tx1"/>
                </a:glow>
              </a:effectLst>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a:extLst/>
        </p:spPr>
        <p:txBody>
          <a:bodyPr/>
          <a:lstStyle/>
          <a:p>
            <a:pPr algn="l">
              <a:defRPr/>
            </a:pPr>
            <a:r>
              <a:rPr lang="en-US" sz="60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12 </a:t>
            </a:r>
            <a:r>
              <a:rPr lang="en-US" sz="60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Бичих</a:t>
            </a:r>
            <a:r>
              <a:rPr lang="en-US" sz="60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 </a:t>
            </a:r>
            <a:r>
              <a:rPr lang="en-US" sz="60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даалгавар</a:t>
            </a:r>
            <a:endPar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
        <p:nvSpPr>
          <p:cNvPr id="427011" name="Subtitle 2"/>
          <p:cNvSpPr>
            <a:spLocks noGrp="1"/>
          </p:cNvSpPr>
          <p:nvPr>
            <p:ph type="subTitle" sz="quarter" idx="1"/>
          </p:nvPr>
        </p:nvSpPr>
        <p:spPr>
          <a:xfrm>
            <a:off x="3563938" y="4724400"/>
            <a:ext cx="5541962" cy="1250950"/>
          </a:xfrm>
        </p:spPr>
        <p:txBody>
          <a:bodyPr/>
          <a:lstStyle/>
          <a:p>
            <a:pPr>
              <a:buFont typeface="Wingdings" charset="0"/>
              <a:buNone/>
            </a:pPr>
            <a:r>
              <a:rPr lang="en-US" sz="4400" b="1" i="1">
                <a:latin typeface="Helvetica" charset="0"/>
                <a:ea typeface="ＭＳ Ｐゴシック" charset="0"/>
                <a:cs typeface="ＭＳ Ｐゴシック" charset="0"/>
              </a:rPr>
              <a:t>Эдгээр нь таныг ярианд бэлтгэнэ</a:t>
            </a:r>
          </a:p>
        </p:txBody>
      </p:sp>
      <p:sp>
        <p:nvSpPr>
          <p:cNvPr id="42701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sz="4600" b="1">
                <a:solidFill>
                  <a:srgbClr val="F9F9F9"/>
                </a:solidFill>
                <a:latin typeface="Arial" charset="0"/>
                <a:ea typeface="Osaka" charset="0"/>
                <a:cs typeface="Arial" charset="0"/>
              </a:rPr>
              <a:t>Яагаад гэрчлэл хуваалцах вэ?</a:t>
            </a:r>
            <a:endParaRPr lang="en-US" sz="4600">
              <a:solidFill>
                <a:srgbClr val="F9F9F9"/>
              </a:solidFill>
              <a:latin typeface="Arial" charset="0"/>
              <a:ea typeface="Osaka" charset="0"/>
              <a:cs typeface="Arial" charset="0"/>
            </a:endParaRPr>
          </a:p>
        </p:txBody>
      </p:sp>
      <p:sp>
        <p:nvSpPr>
          <p:cNvPr id="10243" name="Text Box 3"/>
          <p:cNvSpPr txBox="1">
            <a:spLocks noChangeArrowheads="1"/>
          </p:cNvSpPr>
          <p:nvPr/>
        </p:nvSpPr>
        <p:spPr bwMode="auto">
          <a:xfrm>
            <a:off x="8585200" y="-26988"/>
            <a:ext cx="523875" cy="457201"/>
          </a:xfrm>
          <a:prstGeom prst="rect">
            <a:avLst/>
          </a:prstGeom>
          <a:noFill/>
          <a:ln w="9525">
            <a:noFill/>
            <a:miter lim="800000"/>
            <a:headEnd/>
            <a:tailEnd/>
          </a:ln>
          <a:effectLst>
            <a:outerShdw blurRad="63500" dist="35921" dir="2700000" algn="ctr" rotWithShape="0">
              <a:srgbClr val="F9F9F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solidFill>
                  <a:srgbClr val="000000"/>
                </a:solidFill>
              </a:rPr>
              <a:t>16</a:t>
            </a:r>
            <a:endParaRPr lang="en-US" dirty="0" smtClean="0">
              <a:solidFill>
                <a:srgbClr val="000000"/>
              </a:solidFill>
            </a:endParaRPr>
          </a:p>
        </p:txBody>
      </p:sp>
      <p:sp>
        <p:nvSpPr>
          <p:cNvPr id="7" name="Text Box 5"/>
          <p:cNvSpPr txBox="1">
            <a:spLocks noChangeArrowheads="1"/>
          </p:cNvSpPr>
          <p:nvPr/>
        </p:nvSpPr>
        <p:spPr bwMode="auto">
          <a:xfrm>
            <a:off x="1619250" y="6149975"/>
            <a:ext cx="531495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kern="0" dirty="0">
                <a:solidFill>
                  <a:srgbClr val="000000"/>
                </a:solidFill>
                <a:latin typeface="Arial"/>
                <a:ea typeface="ＭＳ Ｐゴシック" charset="-128"/>
                <a:cs typeface="Arial"/>
              </a:rPr>
              <a:t>Др. Рик Гриффит, Сингапур Библи Коллеж</a:t>
            </a:r>
          </a:p>
          <a:p>
            <a:pPr algn="ctr" eaLnBrk="1" fontAlgn="auto" hangingPunct="1">
              <a:spcBef>
                <a:spcPts val="0"/>
              </a:spcBef>
              <a:spcAft>
                <a:spcPts val="0"/>
              </a:spcAft>
              <a:defRPr/>
            </a:pPr>
            <a:r>
              <a:rPr lang="en-US" sz="2000" kern="0" dirty="0" err="1">
                <a:solidFill>
                  <a:srgbClr val="000000"/>
                </a:solidFill>
                <a:latin typeface="Arial"/>
                <a:ea typeface="ＭＳ Ｐゴシック" charset="-128"/>
                <a:cs typeface="Arial"/>
              </a:rPr>
              <a:t>www.biblestudydownloads.com</a:t>
            </a:r>
            <a:endParaRPr lang="en-US" sz="2000" kern="0" dirty="0">
              <a:solidFill>
                <a:srgbClr val="000000"/>
              </a:solidFill>
              <a:latin typeface="Arial"/>
              <a:ea typeface="ＭＳ Ｐゴシック" charset="-128"/>
              <a:cs typeface="Arial"/>
            </a:endParaRPr>
          </a:p>
        </p:txBody>
      </p:sp>
      <p:sp>
        <p:nvSpPr>
          <p:cNvPr id="428036"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600" b="1">
                <a:solidFill>
                  <a:srgbClr val="000000"/>
                </a:solidFill>
                <a:ea typeface="Osaka" charset="0"/>
                <a:cs typeface="Osaka" charset="0"/>
              </a:rPr>
              <a:t>Өөрийнхөө тухай ярих амархан</a:t>
            </a:r>
          </a:p>
          <a:p>
            <a:pPr eaLnBrk="1" hangingPunct="1">
              <a:buFont typeface="Arial" charset="0"/>
              <a:buChar char="•"/>
            </a:pPr>
            <a:r>
              <a:rPr lang="en-US" sz="4600" b="1">
                <a:solidFill>
                  <a:srgbClr val="000000"/>
                </a:solidFill>
                <a:ea typeface="Osaka" charset="0"/>
                <a:cs typeface="Osaka" charset="0"/>
              </a:rPr>
              <a:t>Та өөрөө мэргэжилтэн</a:t>
            </a:r>
          </a:p>
          <a:p>
            <a:pPr eaLnBrk="1" hangingPunct="1">
              <a:buFont typeface="Arial" charset="0"/>
              <a:buChar char="•"/>
            </a:pPr>
            <a:r>
              <a:rPr lang="en-US" sz="4600" b="1">
                <a:solidFill>
                  <a:srgbClr val="000000"/>
                </a:solidFill>
                <a:ea typeface="Osaka" charset="0"/>
                <a:cs typeface="Osaka" charset="0"/>
              </a:rPr>
              <a:t>Сайн мэдээний боломж</a:t>
            </a:r>
            <a:endParaRPr lang="en-US" sz="4600">
              <a:solidFill>
                <a:srgbClr val="000000"/>
              </a:solidFill>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8"/>
              </a:srgbClr>
            </a:outerShdw>
          </a:effectLst>
        </p:spPr>
        <p:txBody>
          <a:bodyPr/>
          <a:lstStyle/>
          <a:p>
            <a:pPr>
              <a:defRPr/>
            </a:pPr>
            <a:r>
              <a:rPr lang="en-US" sz="5400" b="1" dirty="0" err="1" smtClean="0">
                <a:latin typeface="Arial" charset="0"/>
                <a:cs typeface="Arial" charset="0"/>
              </a:rPr>
              <a:t>Гэрчлэлийн</a:t>
            </a:r>
            <a:r>
              <a:rPr lang="en-US" sz="5400" b="1" dirty="0" smtClean="0">
                <a:latin typeface="Arial" charset="0"/>
                <a:cs typeface="Arial" charset="0"/>
              </a:rPr>
              <a:t> </a:t>
            </a:r>
            <a:r>
              <a:rPr lang="en-US" sz="5400" b="1" dirty="0" err="1" smtClean="0">
                <a:latin typeface="Arial" charset="0"/>
                <a:cs typeface="Arial" charset="0"/>
              </a:rPr>
              <a:t>хөврөл</a:t>
            </a:r>
            <a:endParaRPr lang="en-US" dirty="0">
              <a:latin typeface="Arial" charset="0"/>
              <a:cs typeface="Arial" charset="0"/>
            </a:endParaRPr>
          </a:p>
        </p:txBody>
      </p:sp>
      <p:sp>
        <p:nvSpPr>
          <p:cNvPr id="11267" name="Text Box 3"/>
          <p:cNvSpPr txBox="1">
            <a:spLocks noChangeArrowheads="1"/>
          </p:cNvSpPr>
          <p:nvPr/>
        </p:nvSpPr>
        <p:spPr bwMode="auto">
          <a:xfrm>
            <a:off x="107950" y="4724400"/>
            <a:ext cx="3455988" cy="1800225"/>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dirty="0" err="1" smtClean="0">
                <a:solidFill>
                  <a:srgbClr val="FFFFFF"/>
                </a:solidFill>
                <a:effectLst>
                  <a:outerShdw blurRad="38100" dist="38100" dir="2700000" algn="tl">
                    <a:srgbClr val="000000">
                      <a:alpha val="43137"/>
                    </a:srgbClr>
                  </a:outerShdw>
                </a:effectLst>
              </a:rPr>
              <a:t>Итгэхээс</a:t>
            </a:r>
            <a:r>
              <a:rPr lang="en-US" sz="2800" b="1" u="sng" dirty="0" smtClean="0">
                <a:solidFill>
                  <a:srgbClr val="FFFFFF"/>
                </a:solidFill>
                <a:effectLst>
                  <a:outerShdw blurRad="38100" dist="38100" dir="2700000" algn="tl">
                    <a:srgbClr val="000000">
                      <a:alpha val="43137"/>
                    </a:srgbClr>
                  </a:outerShdw>
                </a:effectLst>
              </a:rPr>
              <a:t> </a:t>
            </a:r>
            <a:r>
              <a:rPr lang="en-US" sz="2800" b="1" u="sng" dirty="0" err="1" smtClean="0">
                <a:solidFill>
                  <a:srgbClr val="FFFFFF"/>
                </a:solidFill>
                <a:effectLst>
                  <a:outerShdw blurRad="38100" dist="38100" dir="2700000" algn="tl">
                    <a:srgbClr val="000000">
                      <a:alpha val="43137"/>
                    </a:srgbClr>
                  </a:outerShdw>
                </a:effectLst>
              </a:rPr>
              <a:t>өмнө</a:t>
            </a:r>
            <a:r>
              <a:rPr lang="en-US" sz="2800" b="1" dirty="0" smtClean="0">
                <a:solidFill>
                  <a:srgbClr val="FFFFFF"/>
                </a:solidFill>
                <a:effectLst>
                  <a:outerShdw blurRad="38100" dist="38100" dir="2700000" algn="tl">
                    <a:srgbClr val="000000">
                      <a:alpha val="43137"/>
                    </a:srgbClr>
                  </a:outerShdw>
                </a:effectLst>
              </a:rPr>
              <a:t>:</a:t>
            </a:r>
          </a:p>
          <a:p>
            <a:pPr>
              <a:buFontTx/>
              <a:buChar char="•"/>
              <a:defRPr/>
            </a:pPr>
            <a:r>
              <a:rPr lang="en-US" sz="2800" b="1" dirty="0" err="1" smtClean="0">
                <a:solidFill>
                  <a:srgbClr val="FFFFFF"/>
                </a:solidFill>
                <a:effectLst>
                  <a:outerShdw blurRad="38100" dist="38100" dir="2700000" algn="tl">
                    <a:srgbClr val="000000">
                      <a:alpha val="43137"/>
                    </a:srgbClr>
                  </a:outerShdw>
                </a:effectLst>
              </a:rPr>
              <a:t>Таны</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бодол</a:t>
            </a:r>
            <a:endParaRPr lang="en-US" sz="2800" b="1" dirty="0" smtClean="0">
              <a:solidFill>
                <a:srgbClr val="FFFFFF"/>
              </a:solidFill>
              <a:effectLst>
                <a:outerShdw blurRad="38100" dist="38100" dir="2700000" algn="tl">
                  <a:srgbClr val="000000">
                    <a:alpha val="43137"/>
                  </a:srgbClr>
                </a:outerShdw>
              </a:effectLst>
            </a:endParaRPr>
          </a:p>
          <a:p>
            <a:pPr>
              <a:buFontTx/>
              <a:buChar char="•"/>
              <a:defRPr/>
            </a:pPr>
            <a:r>
              <a:rPr lang="en-US" sz="2800" b="1" dirty="0" err="1" smtClean="0">
                <a:solidFill>
                  <a:srgbClr val="FFFFFF"/>
                </a:solidFill>
                <a:effectLst>
                  <a:outerShdw blurRad="38100" dist="38100" dir="2700000" algn="tl">
                    <a:srgbClr val="000000">
                      <a:alpha val="43137"/>
                    </a:srgbClr>
                  </a:outerShdw>
                </a:effectLst>
              </a:rPr>
              <a:t>Таны</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үйлдэл</a:t>
            </a:r>
            <a:endParaRPr lang="en-US" sz="2800" b="1" dirty="0" smtClean="0">
              <a:solidFill>
                <a:srgbClr val="FFFFFF"/>
              </a:solidFill>
              <a:effectLst>
                <a:outerShdw blurRad="38100" dist="38100" dir="2700000" algn="tl">
                  <a:srgbClr val="000000">
                    <a:alpha val="43137"/>
                  </a:srgbClr>
                </a:outerShdw>
              </a:effectLst>
            </a:endParaRPr>
          </a:p>
          <a:p>
            <a:pPr>
              <a:buFontTx/>
              <a:buChar char="•"/>
              <a:defRPr/>
            </a:pPr>
            <a:r>
              <a:rPr lang="en-US" sz="2800" b="1" dirty="0" err="1" smtClean="0">
                <a:solidFill>
                  <a:srgbClr val="FFFFFF"/>
                </a:solidFill>
                <a:effectLst>
                  <a:outerShdw blurRad="38100" dist="38100" dir="2700000" algn="tl">
                    <a:srgbClr val="000000">
                      <a:alpha val="43137"/>
                    </a:srgbClr>
                  </a:outerShdw>
                </a:effectLst>
              </a:rPr>
              <a:t>Бодитой</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бай</a:t>
            </a:r>
            <a:r>
              <a:rPr lang="en-US" sz="2800" b="1" dirty="0" smtClean="0">
                <a:solidFill>
                  <a:srgbClr val="FFFFFF"/>
                </a:solidFill>
                <a:effectLst>
                  <a:outerShdw blurRad="38100" dist="38100" dir="2700000" algn="tl">
                    <a:srgbClr val="000000">
                      <a:alpha val="43137"/>
                    </a:srgbClr>
                  </a:outerShdw>
                </a:effectLst>
              </a:rPr>
              <a:t>!</a:t>
            </a:r>
          </a:p>
        </p:txBody>
      </p:sp>
      <p:sp>
        <p:nvSpPr>
          <p:cNvPr id="11268" name="Text Box 4"/>
          <p:cNvSpPr txBox="1">
            <a:spLocks noChangeArrowheads="1"/>
          </p:cNvSpPr>
          <p:nvPr/>
        </p:nvSpPr>
        <p:spPr bwMode="auto">
          <a:xfrm>
            <a:off x="2089150" y="2743200"/>
            <a:ext cx="3511550" cy="1816100"/>
          </a:xfrm>
          <a:prstGeom prst="rect">
            <a:avLst/>
          </a:prstGeom>
          <a:solidFill>
            <a:srgbClr val="F8FF3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u="sng">
                <a:solidFill>
                  <a:srgbClr val="000000"/>
                </a:solidFill>
              </a:rPr>
              <a:t>Итгэх үед</a:t>
            </a:r>
            <a:r>
              <a:rPr lang="en-US" sz="2800" b="1">
                <a:solidFill>
                  <a:srgbClr val="000000"/>
                </a:solidFill>
              </a:rPr>
              <a:t>:</a:t>
            </a:r>
          </a:p>
          <a:p>
            <a:pPr>
              <a:buFontTx/>
              <a:buChar char="•"/>
            </a:pPr>
            <a:r>
              <a:rPr lang="en-US" sz="2800" b="1">
                <a:solidFill>
                  <a:srgbClr val="000000"/>
                </a:solidFill>
              </a:rPr>
              <a:t>Юу тохиолдов</a:t>
            </a:r>
          </a:p>
          <a:p>
            <a:pPr>
              <a:buFontTx/>
              <a:buChar char="•"/>
            </a:pPr>
            <a:r>
              <a:rPr lang="en-US" sz="2800" b="1">
                <a:solidFill>
                  <a:srgbClr val="000000"/>
                </a:solidFill>
              </a:rPr>
              <a:t>Юунд итгэсэн</a:t>
            </a:r>
          </a:p>
          <a:p>
            <a:pPr>
              <a:buFontTx/>
              <a:buChar char="•"/>
            </a:pPr>
            <a:r>
              <a:rPr lang="en-US" sz="2800" b="1">
                <a:solidFill>
                  <a:srgbClr val="000000"/>
                </a:solidFill>
              </a:rPr>
              <a:t>Бодитой бай!</a:t>
            </a:r>
          </a:p>
        </p:txBody>
      </p:sp>
      <p:sp>
        <p:nvSpPr>
          <p:cNvPr id="11269" name="Text Box 5"/>
          <p:cNvSpPr txBox="1">
            <a:spLocks noChangeArrowheads="1"/>
          </p:cNvSpPr>
          <p:nvPr/>
        </p:nvSpPr>
        <p:spPr bwMode="auto">
          <a:xfrm>
            <a:off x="5657850" y="1447800"/>
            <a:ext cx="3486150" cy="1800225"/>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dirty="0" err="1" smtClean="0">
                <a:solidFill>
                  <a:srgbClr val="FFFFFF"/>
                </a:solidFill>
                <a:effectLst>
                  <a:outerShdw blurRad="38100" dist="38100" dir="2700000" algn="tl">
                    <a:srgbClr val="000000">
                      <a:alpha val="43137"/>
                    </a:srgbClr>
                  </a:outerShdw>
                </a:effectLst>
              </a:rPr>
              <a:t>Итгэсний</a:t>
            </a:r>
            <a:r>
              <a:rPr lang="en-US" sz="2800" b="1" u="sng" dirty="0" smtClean="0">
                <a:solidFill>
                  <a:srgbClr val="FFFFFF"/>
                </a:solidFill>
                <a:effectLst>
                  <a:outerShdw blurRad="38100" dist="38100" dir="2700000" algn="tl">
                    <a:srgbClr val="000000">
                      <a:alpha val="43137"/>
                    </a:srgbClr>
                  </a:outerShdw>
                </a:effectLst>
              </a:rPr>
              <a:t> </a:t>
            </a:r>
            <a:r>
              <a:rPr lang="en-US" sz="2800" b="1" u="sng" dirty="0" err="1" smtClean="0">
                <a:solidFill>
                  <a:srgbClr val="FFFFFF"/>
                </a:solidFill>
                <a:effectLst>
                  <a:outerShdw blurRad="38100" dist="38100" dir="2700000" algn="tl">
                    <a:srgbClr val="000000">
                      <a:alpha val="43137"/>
                    </a:srgbClr>
                  </a:outerShdw>
                </a:effectLst>
              </a:rPr>
              <a:t>дараа</a:t>
            </a:r>
            <a:r>
              <a:rPr lang="en-US" sz="2800" b="1" dirty="0" smtClean="0">
                <a:solidFill>
                  <a:srgbClr val="FFFFFF"/>
                </a:solidFill>
                <a:effectLst>
                  <a:outerShdw blurRad="38100" dist="38100" dir="2700000" algn="tl">
                    <a:srgbClr val="000000">
                      <a:alpha val="43137"/>
                    </a:srgbClr>
                  </a:outerShdw>
                </a:effectLst>
              </a:rPr>
              <a:t>:</a:t>
            </a:r>
          </a:p>
          <a:p>
            <a:pPr>
              <a:buFontTx/>
              <a:buChar char="•"/>
              <a:defRPr/>
            </a:pPr>
            <a:r>
              <a:rPr lang="en-US" sz="2800" b="1" dirty="0" err="1" smtClean="0">
                <a:solidFill>
                  <a:srgbClr val="FFFFFF"/>
                </a:solidFill>
                <a:effectLst>
                  <a:outerShdw blurRad="38100" dist="38100" dir="2700000" algn="tl">
                    <a:srgbClr val="000000">
                      <a:alpha val="43137"/>
                    </a:srgbClr>
                  </a:outerShdw>
                </a:effectLst>
              </a:rPr>
              <a:t>Таны</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бодол</a:t>
            </a:r>
            <a:endParaRPr lang="en-US" sz="2800" b="1" dirty="0" smtClean="0">
              <a:solidFill>
                <a:srgbClr val="FFFFFF"/>
              </a:solidFill>
              <a:effectLst>
                <a:outerShdw blurRad="38100" dist="38100" dir="2700000" algn="tl">
                  <a:srgbClr val="000000">
                    <a:alpha val="43137"/>
                  </a:srgbClr>
                </a:outerShdw>
              </a:effectLst>
            </a:endParaRPr>
          </a:p>
          <a:p>
            <a:pPr>
              <a:buFontTx/>
              <a:buChar char="•"/>
              <a:defRPr/>
            </a:pPr>
            <a:r>
              <a:rPr lang="en-US" sz="2800" b="1" dirty="0" err="1" smtClean="0">
                <a:solidFill>
                  <a:srgbClr val="FFFFFF"/>
                </a:solidFill>
                <a:effectLst>
                  <a:outerShdw blurRad="38100" dist="38100" dir="2700000" algn="tl">
                    <a:srgbClr val="000000">
                      <a:alpha val="43137"/>
                    </a:srgbClr>
                  </a:outerShdw>
                </a:effectLst>
              </a:rPr>
              <a:t>Онцгой</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өөрчлөлт</a:t>
            </a:r>
            <a:endParaRPr lang="en-US" sz="2800" b="1" dirty="0" smtClean="0">
              <a:solidFill>
                <a:srgbClr val="FFFFFF"/>
              </a:solidFill>
              <a:effectLst>
                <a:outerShdw blurRad="38100" dist="38100" dir="2700000" algn="tl">
                  <a:srgbClr val="000000">
                    <a:alpha val="43137"/>
                  </a:srgbClr>
                </a:outerShdw>
              </a:effectLst>
            </a:endParaRPr>
          </a:p>
          <a:p>
            <a:pPr>
              <a:buFontTx/>
              <a:buChar char="•"/>
              <a:defRPr/>
            </a:pPr>
            <a:r>
              <a:rPr lang="en-US" sz="2800" b="1" dirty="0" err="1" smtClean="0">
                <a:solidFill>
                  <a:srgbClr val="FFFFFF"/>
                </a:solidFill>
                <a:effectLst>
                  <a:outerShdw blurRad="38100" dist="38100" dir="2700000" algn="tl">
                    <a:srgbClr val="000000">
                      <a:alpha val="43137"/>
                    </a:srgbClr>
                  </a:outerShdw>
                </a:effectLst>
              </a:rPr>
              <a:t>Бодитой</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бай</a:t>
            </a:r>
            <a:r>
              <a:rPr lang="en-US" sz="2800" b="1" dirty="0" smtClean="0">
                <a:solidFill>
                  <a:srgbClr val="FFFFFF"/>
                </a:solidFill>
                <a:effectLst>
                  <a:outerShdw blurRad="38100" dist="38100" dir="2700000" algn="tl">
                    <a:srgbClr val="000000">
                      <a:alpha val="43137"/>
                    </a:srgbClr>
                  </a:outerShdw>
                </a:effectLst>
              </a:rPr>
              <a:t>!</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4427538" y="4784725"/>
            <a:ext cx="4487862" cy="1846263"/>
          </a:xfrm>
          <a:prstGeom prst="rect">
            <a:avLst/>
          </a:prstGeom>
          <a:noFill/>
          <a:ln w="9525">
            <a:noFill/>
            <a:miter lim="800000"/>
            <a:headEnd/>
            <a:tailEnd/>
          </a:ln>
          <a:effectLst/>
        </p:spPr>
        <p:txBody>
          <a:bodyPr>
            <a:spAutoFit/>
          </a:bodyPr>
          <a:lstStyle/>
          <a:p>
            <a:pPr>
              <a:defRPr/>
            </a:pPr>
            <a:r>
              <a:rPr lang="en-US" sz="3800" b="1" dirty="0" err="1">
                <a:solidFill>
                  <a:srgbClr val="FFFFFF"/>
                </a:solidFill>
                <a:effectLst>
                  <a:outerShdw blurRad="50800" dist="88900" dir="2700000" algn="tl" rotWithShape="0">
                    <a:srgbClr val="000000"/>
                  </a:outerShdw>
                </a:effectLst>
                <a:ea typeface="ＭＳ Ｐゴシック" charset="-128"/>
                <a:cs typeface="ＭＳ Ｐゴシック" charset="-128"/>
              </a:rPr>
              <a:t>Байнга</a:t>
            </a:r>
            <a:r>
              <a:rPr lang="en-US" sz="3800" b="1" dirty="0">
                <a:solidFill>
                  <a:srgbClr val="FFFFFF"/>
                </a:solidFill>
                <a:effectLst>
                  <a:outerShdw blurRad="50800" dist="88900" dir="2700000" algn="tl" rotWithShape="0">
                    <a:srgbClr val="000000"/>
                  </a:outerShdw>
                </a:effectLst>
                <a:ea typeface="ＭＳ Ｐゴシック" charset="-128"/>
                <a:cs typeface="ＭＳ Ｐゴシック" charset="-128"/>
              </a:rPr>
              <a:t/>
            </a:r>
            <a:br>
              <a:rPr lang="en-US" sz="3800" b="1" dirty="0">
                <a:solidFill>
                  <a:srgbClr val="FFFFFF"/>
                </a:solidFill>
                <a:effectLst>
                  <a:outerShdw blurRad="50800" dist="88900" dir="2700000" algn="tl" rotWithShape="0">
                    <a:srgbClr val="000000"/>
                  </a:outerShdw>
                </a:effectLst>
                <a:ea typeface="ＭＳ Ｐゴシック" charset="-128"/>
                <a:cs typeface="ＭＳ Ｐゴシック" charset="-128"/>
              </a:rPr>
            </a:br>
            <a:r>
              <a:rPr lang="en-US" sz="3800" b="1" dirty="0" err="1">
                <a:solidFill>
                  <a:srgbClr val="F8FF3E"/>
                </a:solidFill>
                <a:effectLst>
                  <a:outerShdw blurRad="50800" dist="88900" dir="2700000" algn="tl" rotWithShape="0">
                    <a:srgbClr val="000000"/>
                  </a:outerShdw>
                </a:effectLst>
                <a:ea typeface="ＭＳ Ｐゴシック" charset="-128"/>
                <a:cs typeface="ＭＳ Ｐゴシック" charset="-128"/>
              </a:rPr>
              <a:t>нэг</a:t>
            </a:r>
            <a:r>
              <a:rPr lang="en-US" sz="3800" b="1" dirty="0">
                <a:solidFill>
                  <a:srgbClr val="F8FF3E"/>
                </a:solidFill>
                <a:effectLst>
                  <a:outerShdw blurRad="50800" dist="88900" dir="2700000" algn="tl" rotWithShape="0">
                    <a:srgbClr val="000000"/>
                  </a:outerShdw>
                </a:effectLst>
                <a:ea typeface="ＭＳ Ｐゴシック" charset="-128"/>
                <a:cs typeface="ＭＳ Ｐゴシック" charset="-128"/>
              </a:rPr>
              <a:t> </a:t>
            </a:r>
            <a:r>
              <a:rPr lang="en-US" sz="3800" b="1" dirty="0" err="1">
                <a:solidFill>
                  <a:srgbClr val="F8FF3E"/>
                </a:solidFill>
                <a:effectLst>
                  <a:outerShdw blurRad="50800" dist="88900" dir="2700000" algn="tl" rotWithShape="0">
                    <a:srgbClr val="000000"/>
                  </a:outerShdw>
                </a:effectLst>
                <a:ea typeface="ＭＳ Ｐゴシック" charset="-128"/>
                <a:cs typeface="ＭＳ Ｐゴシック" charset="-128"/>
              </a:rPr>
              <a:t>сэдвээ</a:t>
            </a:r>
            <a:r>
              <a:rPr lang="en-US" sz="3800" b="1" dirty="0">
                <a:solidFill>
                  <a:srgbClr val="F8FF3E"/>
                </a:solidFill>
                <a:effectLst>
                  <a:outerShdw blurRad="50800" dist="88900" dir="2700000" algn="tl" rotWithShape="0">
                    <a:srgbClr val="000000"/>
                  </a:outerShdw>
                </a:effectLst>
                <a:ea typeface="ＭＳ Ｐゴシック" charset="-128"/>
                <a:cs typeface="ＭＳ Ｐゴシック" charset="-128"/>
              </a:rPr>
              <a:t/>
            </a:r>
            <a:br>
              <a:rPr lang="en-US" sz="3800" b="1" dirty="0">
                <a:solidFill>
                  <a:srgbClr val="F8FF3E"/>
                </a:solidFill>
                <a:effectLst>
                  <a:outerShdw blurRad="50800" dist="88900" dir="2700000" algn="tl" rotWithShape="0">
                    <a:srgbClr val="000000"/>
                  </a:outerShdw>
                </a:effectLst>
                <a:ea typeface="ＭＳ Ｐゴシック" charset="-128"/>
                <a:cs typeface="ＭＳ Ｐゴシック" charset="-128"/>
              </a:rPr>
            </a:br>
            <a:r>
              <a:rPr lang="en-US" sz="3800" b="1" dirty="0" err="1">
                <a:solidFill>
                  <a:srgbClr val="FFFFFF"/>
                </a:solidFill>
                <a:effectLst>
                  <a:outerShdw blurRad="50800" dist="88900" dir="2700000" algn="tl" rotWithShape="0">
                    <a:srgbClr val="000000"/>
                  </a:outerShdw>
                </a:effectLst>
                <a:ea typeface="ＭＳ Ｐゴシック" charset="-128"/>
                <a:cs typeface="ＭＳ Ｐゴシック" charset="-128"/>
              </a:rPr>
              <a:t>хэвээр</a:t>
            </a:r>
            <a:r>
              <a:rPr lang="en-US" sz="3800" b="1" dirty="0">
                <a:solidFill>
                  <a:srgbClr val="FFFFFF"/>
                </a:solidFill>
                <a:effectLst>
                  <a:outerShdw blurRad="50800" dist="88900" dir="2700000" algn="tl" rotWithShape="0">
                    <a:srgbClr val="000000"/>
                  </a:outerShdw>
                </a:effectLst>
                <a:ea typeface="ＭＳ Ｐゴシック" charset="-128"/>
                <a:cs typeface="ＭＳ Ｐゴシック" charset="-128"/>
              </a:rPr>
              <a:t> </a:t>
            </a:r>
            <a:r>
              <a:rPr lang="en-US" sz="3800" b="1" dirty="0" err="1">
                <a:solidFill>
                  <a:srgbClr val="FFFFFF"/>
                </a:solidFill>
                <a:effectLst>
                  <a:outerShdw blurRad="50800" dist="88900" dir="2700000" algn="tl" rotWithShape="0">
                    <a:srgbClr val="000000"/>
                  </a:outerShdw>
                </a:effectLst>
                <a:ea typeface="ＭＳ Ｐゴシック" charset="-128"/>
                <a:cs typeface="ＭＳ Ｐゴシック" charset="-128"/>
              </a:rPr>
              <a:t>байлгана</a:t>
            </a:r>
            <a:r>
              <a:rPr lang="en-US" sz="3800" b="1" dirty="0">
                <a:solidFill>
                  <a:srgbClr val="FFFFFF"/>
                </a:solidFill>
                <a:effectLst>
                  <a:outerShdw blurRad="50800" dist="88900" dir="2700000" algn="tl" rotWithShape="0">
                    <a:srgbClr val="000000"/>
                  </a:outerShdw>
                </a:effectLst>
                <a:ea typeface="ＭＳ Ｐゴシック" charset="-128"/>
                <a:cs typeface="ＭＳ Ｐゴシック" charset="-128"/>
              </a:rPr>
              <a: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5" name="Text Box 11"/>
          <p:cNvSpPr txBox="1">
            <a:spLocks noChangeArrowheads="1"/>
          </p:cNvSpPr>
          <p:nvPr/>
        </p:nvSpPr>
        <p:spPr bwMode="auto">
          <a:xfrm>
            <a:off x="8442325" y="115888"/>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solidFill>
                  <a:srgbClr val="FFFFFF"/>
                </a:solidFill>
              </a:rPr>
              <a:t>16</a:t>
            </a:r>
            <a:endParaRPr lang="en-US"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1"/>
          <p:cNvSpPr>
            <a:spLocks noGrp="1"/>
          </p:cNvSpPr>
          <p:nvPr>
            <p:ph type="title"/>
          </p:nvPr>
        </p:nvSpPr>
        <p:spPr>
          <a:xfrm>
            <a:off x="0" y="3175"/>
            <a:ext cx="7089775" cy="2447925"/>
          </a:xfrm>
        </p:spPr>
        <p:txBody>
          <a:bodyPr/>
          <a:lstStyle/>
          <a:p>
            <a:r>
              <a:rPr lang="en-US" b="1">
                <a:latin typeface="Arial" charset="0"/>
                <a:ea typeface="ＭＳ Ｐゴシック" charset="0"/>
              </a:rPr>
              <a:t>Гэрчлэлийн дүн</a:t>
            </a:r>
          </a:p>
        </p:txBody>
      </p:sp>
      <p:pic>
        <p:nvPicPr>
          <p:cNvPr id="432130" name="Picture 2" descr="Homiletics-320-5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20</a:t>
            </a:r>
            <a:endParaRPr lang="en-US" sz="2400" kern="0" dirty="0" smtClean="0">
              <a:solidFill>
                <a:srgbClr val="FFFFFF"/>
              </a:solidFill>
              <a:latin typeface="Arial"/>
              <a:cs typeface="Arial"/>
            </a:endParaRPr>
          </a:p>
        </p:txBody>
      </p:sp>
      <p:grpSp>
        <p:nvGrpSpPr>
          <p:cNvPr id="8" name="Group 7"/>
          <p:cNvGrpSpPr/>
          <p:nvPr/>
        </p:nvGrpSpPr>
        <p:grpSpPr>
          <a:xfrm>
            <a:off x="4572000" y="1052736"/>
            <a:ext cx="4536504" cy="864096"/>
            <a:chOff x="4427984" y="2276872"/>
            <a:chExt cx="4536504"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26592"/>
                <a:gd name="adj2" fmla="val 90445"/>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Танилцуулга</a:t>
              </a:r>
              <a:endParaRPr lang="en-US" sz="3600" b="1" dirty="0"/>
            </a:p>
          </p:txBody>
        </p:sp>
      </p:grpSp>
      <p:grpSp>
        <p:nvGrpSpPr>
          <p:cNvPr id="9" name="Group 8"/>
          <p:cNvGrpSpPr/>
          <p:nvPr/>
        </p:nvGrpSpPr>
        <p:grpSpPr>
          <a:xfrm>
            <a:off x="4572000" y="2006842"/>
            <a:ext cx="4536504" cy="864096"/>
            <a:chOff x="4427984" y="2276872"/>
            <a:chExt cx="4536504"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117297"/>
                <a:gd name="adj2" fmla="val 55841"/>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Итгэхээс</a:t>
              </a:r>
              <a:r>
                <a:rPr lang="en-US" sz="3600" b="1" dirty="0" smtClean="0"/>
                <a:t> </a:t>
              </a:r>
              <a:r>
                <a:rPr lang="en-US" sz="3600" b="1" dirty="0" err="1" smtClean="0"/>
                <a:t>өмнө</a:t>
              </a:r>
              <a:endParaRPr lang="en-US" sz="3600" b="1" dirty="0"/>
            </a:p>
          </p:txBody>
        </p:sp>
      </p:grpSp>
      <p:grpSp>
        <p:nvGrpSpPr>
          <p:cNvPr id="12" name="Group 11"/>
          <p:cNvGrpSpPr/>
          <p:nvPr/>
        </p:nvGrpSpPr>
        <p:grpSpPr>
          <a:xfrm>
            <a:off x="4572000" y="2960948"/>
            <a:ext cx="4536504" cy="864096"/>
            <a:chOff x="4427984" y="2276872"/>
            <a:chExt cx="4536504"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126399"/>
                <a:gd name="adj2" fmla="val 49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Итгэх</a:t>
              </a:r>
              <a:r>
                <a:rPr lang="en-US" sz="3600" b="1" dirty="0" smtClean="0"/>
                <a:t> </a:t>
              </a:r>
              <a:r>
                <a:rPr lang="en-US" sz="3600" b="1" dirty="0" err="1" smtClean="0"/>
                <a:t>үед</a:t>
              </a:r>
              <a:endParaRPr lang="en-US" sz="3600" b="1" dirty="0"/>
            </a:p>
          </p:txBody>
        </p:sp>
      </p:grpSp>
      <p:grpSp>
        <p:nvGrpSpPr>
          <p:cNvPr id="15" name="Group 14"/>
          <p:cNvGrpSpPr/>
          <p:nvPr/>
        </p:nvGrpSpPr>
        <p:grpSpPr>
          <a:xfrm>
            <a:off x="4644008" y="3915054"/>
            <a:ext cx="4536504" cy="864096"/>
            <a:chOff x="4427984" y="2852936"/>
            <a:chExt cx="4536504"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18137"/>
                <a:gd name="adj2" fmla="val -36749"/>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Итгэсний</a:t>
              </a:r>
              <a:r>
                <a:rPr lang="en-US" sz="3600" b="1" dirty="0" smtClean="0"/>
                <a:t> </a:t>
              </a:r>
              <a:r>
                <a:rPr lang="en-US" sz="3600" b="1" dirty="0" err="1" smtClean="0"/>
                <a:t>дараа</a:t>
              </a:r>
              <a:endParaRPr lang="en-US" sz="3600" b="1" dirty="0"/>
            </a:p>
          </p:txBody>
        </p:sp>
      </p:grpSp>
      <p:grpSp>
        <p:nvGrpSpPr>
          <p:cNvPr id="18" name="Group 17"/>
          <p:cNvGrpSpPr/>
          <p:nvPr/>
        </p:nvGrpSpPr>
        <p:grpSpPr>
          <a:xfrm>
            <a:off x="4639700" y="4869160"/>
            <a:ext cx="4536504" cy="864096"/>
            <a:chOff x="4427984" y="2276872"/>
            <a:chExt cx="4536504"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25510"/>
                <a:gd name="adj2" fmla="val -9261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Дүгнэлт</a:t>
              </a:r>
              <a:endParaRPr lang="en-US" sz="3600" b="1" dirty="0"/>
            </a:p>
          </p:txBody>
        </p:sp>
      </p:grpSp>
      <p:grpSp>
        <p:nvGrpSpPr>
          <p:cNvPr id="21" name="Group 20"/>
          <p:cNvGrpSpPr/>
          <p:nvPr/>
        </p:nvGrpSpPr>
        <p:grpSpPr>
          <a:xfrm>
            <a:off x="4613917" y="5805264"/>
            <a:ext cx="4536504" cy="864096"/>
            <a:chOff x="4427984" y="2276872"/>
            <a:chExt cx="4536504"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26267"/>
                <a:gd name="adj2" fmla="val -16147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476594"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Бусад</a:t>
              </a:r>
              <a:endParaRPr lang="en-US" sz="3600" b="1" dirty="0"/>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2700" y="22225"/>
            <a:ext cx="9144000" cy="958850"/>
          </a:xfrm>
        </p:spPr>
        <p:txBody>
          <a:bodyPr/>
          <a:lstStyle/>
          <a:p>
            <a:pPr>
              <a:defRPr/>
            </a:pPr>
            <a:r>
              <a:rPr lang="en-US" dirty="0" err="1" smtClean="0"/>
              <a:t>Хэнд</a:t>
            </a:r>
            <a:r>
              <a:rPr lang="en-US" dirty="0" smtClean="0"/>
              <a:t> </a:t>
            </a:r>
            <a:r>
              <a:rPr lang="en-US" dirty="0" err="1" smtClean="0"/>
              <a:t>даалгавраа</a:t>
            </a:r>
            <a:r>
              <a:rPr lang="en-US" dirty="0" smtClean="0"/>
              <a:t> </a:t>
            </a:r>
            <a:r>
              <a:rPr lang="en-US" dirty="0" err="1" smtClean="0"/>
              <a:t>хураалгах</a:t>
            </a:r>
            <a:r>
              <a:rPr lang="en-US" dirty="0" smtClean="0"/>
              <a:t> </a:t>
            </a:r>
            <a:r>
              <a:rPr lang="en-US" dirty="0" err="1" smtClean="0"/>
              <a:t>вэ</a:t>
            </a:r>
            <a:r>
              <a:rPr lang="en-US" dirty="0" smtClean="0"/>
              <a:t>?</a:t>
            </a:r>
            <a:endParaRPr lang="en-US" dirty="0"/>
          </a:p>
        </p:txBody>
      </p:sp>
      <p:pic>
        <p:nvPicPr>
          <p:cNvPr id="433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708275"/>
            <a:ext cx="40957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w="9525">
            <a:noFill/>
            <a:miter lim="800000"/>
            <a:headEnd/>
            <a:tailEnd/>
          </a:ln>
          <a:effectLst>
            <a:outerShdw blurRad="38100" dist="38099" dir="2700000" algn="ctr" rotWithShape="0">
              <a:schemeClr val="bg2">
                <a:alpha val="99962"/>
              </a:schemeClr>
            </a:outerShdw>
          </a:effec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smtClean="0">
                <a:solidFill>
                  <a:srgbClr val="000000"/>
                </a:solidFill>
              </a:rPr>
              <a:t>Др Рик</a:t>
            </a:r>
            <a:endParaRPr lang="en-US" dirty="0">
              <a:solidFill>
                <a:srgbClr val="000000"/>
              </a:solidFill>
            </a:endParaRP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p>
        </p:txBody>
      </p:sp>
      <p:sp>
        <p:nvSpPr>
          <p:cNvPr id="9" name="Title 1"/>
          <p:cNvSpPr txBox="1">
            <a:spLocks/>
          </p:cNvSpPr>
          <p:nvPr/>
        </p:nvSpPr>
        <p:spPr bwMode="auto">
          <a:xfrm>
            <a:off x="5545138" y="1233488"/>
            <a:ext cx="3275012" cy="1366837"/>
          </a:xfrm>
          <a:prstGeom prst="rect">
            <a:avLst/>
          </a:prstGeom>
          <a:noFill/>
          <a:ln w="9525">
            <a:noFill/>
            <a:miter lim="800000"/>
            <a:headEnd/>
            <a:tailEnd/>
          </a:ln>
          <a:effectLst>
            <a:outerShdw blurRad="38100" dist="38099" dir="2700000" algn="ctr" rotWithShape="0">
              <a:schemeClr val="bg2">
                <a:alpha val="99962"/>
              </a:schemeClr>
            </a:outerShdw>
          </a:effectLst>
        </p:spPr>
        <p:txBody>
          <a:bodyPr anchor="ct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a:lstStyle>
          <a:p>
            <a:pPr>
              <a:defRPr/>
            </a:pPr>
            <a:r>
              <a:rPr lang="en-US" dirty="0" smtClean="0">
                <a:solidFill>
                  <a:srgbClr val="000000"/>
                </a:solidFill>
              </a:rPr>
              <a:t>Др </a:t>
            </a:r>
            <a:r>
              <a:rPr lang="en-US" dirty="0" err="1" smtClean="0">
                <a:solidFill>
                  <a:srgbClr val="000000"/>
                </a:solidFill>
              </a:rPr>
              <a:t>Клайв</a:t>
            </a:r>
            <a:endParaRPr lang="en-US" dirty="0">
              <a:solidFill>
                <a:srgbClr val="000000"/>
              </a:solidFill>
            </a:endParaRP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a:t>
            </a:r>
            <a:r>
              <a:rPr lang="en-US" altLang="zh-CN" b="1" dirty="0" err="1" smtClean="0">
                <a:solidFill>
                  <a:schemeClr val="bg1"/>
                </a:solidFill>
                <a:latin typeface="Arial" charset="0"/>
                <a:ea typeface="Arial" charset="0"/>
                <a:cs typeface="Arial" charset="0"/>
              </a:rPr>
              <a:t>Хичээлийн</a:t>
            </a:r>
            <a:r>
              <a:rPr lang="en-US" altLang="zh-CN" b="1" dirty="0" smtClean="0">
                <a:solidFill>
                  <a:schemeClr val="bg1"/>
                </a:solidFill>
                <a:latin typeface="Arial" charset="0"/>
                <a:ea typeface="Arial" charset="0"/>
                <a:cs typeface="Arial" charset="0"/>
              </a:rPr>
              <a:t> </a:t>
            </a:r>
            <a:r>
              <a:rPr lang="en-US" altLang="zh-CN" b="1" dirty="0" err="1" smtClean="0">
                <a:solidFill>
                  <a:schemeClr val="bg1"/>
                </a:solidFill>
                <a:latin typeface="Arial" charset="0"/>
                <a:ea typeface="Arial" charset="0"/>
                <a:cs typeface="Arial" charset="0"/>
              </a:rPr>
              <a:t>шаардлага</a:t>
            </a:r>
            <a:endParaRPr lang="en-US" b="1" dirty="0">
              <a:solidFill>
                <a:schemeClr val="bg1"/>
              </a:solidFill>
              <a:latin typeface="Arial" charset="0"/>
              <a:ea typeface="Arial" charset="0"/>
              <a:cs typeface="Arial" charset="0"/>
            </a:endParaRPr>
          </a:p>
        </p:txBody>
      </p:sp>
      <p:sp>
        <p:nvSpPr>
          <p:cNvPr id="434178"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Уншлага</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Төсөл</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Даалгавар</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p>
          <a:p>
            <a:pPr marL="609600" indent="-609600" eaLnBrk="1" hangingPunct="1">
              <a:lnSpc>
                <a:spcPct val="90000"/>
              </a:lnSpc>
              <a:buFontTx/>
              <a:buAutoNum type="alphaUcPeriod" startAt="3"/>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Яриа</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(50</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endParaRPr lang="en-US"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6" end="6"/>
                                            </p:txEl>
                                          </p:spTgt>
                                        </p:tgtEl>
                                        <p:attrNameLst>
                                          <p:attrName>style.visibility</p:attrName>
                                        </p:attrNameLst>
                                      </p:cBhvr>
                                      <p:to>
                                        <p:strVal val="visible"/>
                                      </p:to>
                                    </p:set>
                                    <p:anim calcmode="lin" valueType="num">
                                      <p:cBhvr additive="base">
                                        <p:cTn id="7"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7488" y="4292600"/>
            <a:ext cx="25765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err="1" smtClean="0">
                <a:effectLst>
                  <a:outerShdw dist="76200" dir="2700000" algn="tl" rotWithShape="0">
                    <a:srgbClr val="000000"/>
                  </a:outerShdw>
                </a:effectLst>
              </a:rPr>
              <a:t>Ярих</a:t>
            </a:r>
            <a:r>
              <a:rPr lang="en-US" b="1" dirty="0" smtClean="0">
                <a:effectLst>
                  <a:outerShdw dist="76200" dir="2700000" algn="tl" rotWithShape="0">
                    <a:srgbClr val="000000"/>
                  </a:outerShdw>
                </a:effectLst>
              </a:rPr>
              <a:t> </a:t>
            </a:r>
            <a:r>
              <a:rPr lang="en-US" b="1" dirty="0" err="1" smtClean="0">
                <a:effectLst>
                  <a:outerShdw dist="76200" dir="2700000" algn="tl" rotWithShape="0">
                    <a:srgbClr val="000000"/>
                  </a:outerShdw>
                </a:effectLst>
              </a:rPr>
              <a:t>Үйл</a:t>
            </a:r>
            <a:r>
              <a:rPr lang="en-US" b="1" dirty="0" smtClean="0">
                <a:effectLst>
                  <a:outerShdw dist="76200" dir="2700000" algn="tl" rotWithShape="0">
                    <a:srgbClr val="000000"/>
                  </a:outerShdw>
                </a:effectLst>
              </a:rPr>
              <a:t> </a:t>
            </a:r>
            <a:r>
              <a:rPr lang="en-US" b="1" dirty="0" err="1" smtClean="0">
                <a:effectLst>
                  <a:outerShdw dist="76200" dir="2700000" algn="tl" rotWithShape="0">
                    <a:srgbClr val="000000"/>
                  </a:outerShdw>
                </a:effectLst>
              </a:rPr>
              <a:t>явц</a:t>
            </a:r>
            <a:endParaRPr lang="en-US" b="1" dirty="0">
              <a:effectLst>
                <a:outerShdw dist="76200" dir="2700000" algn="tl" rotWithShape="0">
                  <a:srgbClr val="000000"/>
                </a:outerShdw>
              </a:effectLst>
            </a:endParaRPr>
          </a:p>
        </p:txBody>
      </p:sp>
      <p:sp>
        <p:nvSpPr>
          <p:cNvPr id="436227"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pic>
        <p:nvPicPr>
          <p:cNvPr id="436228" name="Picture 4"/>
          <p:cNvPicPr>
            <a:picLocks noChangeAspect="1"/>
          </p:cNvPicPr>
          <p:nvPr/>
        </p:nvPicPr>
        <p:blipFill>
          <a:blip r:embed="rId3">
            <a:extLst>
              <a:ext uri="{28A0092B-C50C-407E-A947-70E740481C1C}">
                <a14:useLocalDpi xmlns:a14="http://schemas.microsoft.com/office/drawing/2010/main" val="0"/>
              </a:ext>
            </a:extLst>
          </a:blip>
          <a:srcRect l="18063" r="18044"/>
          <a:stretch>
            <a:fillRect/>
          </a:stretch>
        </p:blipFill>
        <p:spPr bwMode="auto">
          <a:xfrm>
            <a:off x="0" y="1762125"/>
            <a:ext cx="21669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63713" y="1700213"/>
            <a:ext cx="738028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742950" indent="-742950" algn="l">
              <a:buFont typeface="+mj-lt"/>
              <a:buAutoNum type="arabicPeriod"/>
              <a:defRPr/>
            </a:pPr>
            <a:r>
              <a:rPr lang="en-US" sz="3600" b="1" dirty="0" err="1" smtClean="0">
                <a:solidFill>
                  <a:srgbClr val="000090"/>
                </a:solidFill>
                <a:effectLst>
                  <a:outerShdw dist="76200" dir="2700000" algn="tl" rotWithShape="0">
                    <a:schemeClr val="bg1"/>
                  </a:outerShdw>
                </a:effectLst>
              </a:rPr>
              <a:t>Танилцуулга</a:t>
            </a:r>
            <a:r>
              <a:rPr lang="en-US" sz="3600" b="1" dirty="0" smtClean="0">
                <a:solidFill>
                  <a:srgbClr val="000090"/>
                </a:solidFill>
                <a:effectLst>
                  <a:outerShdw dist="76200" dir="2700000" algn="tl" rotWithShape="0">
                    <a:schemeClr val="bg1"/>
                  </a:outerShdw>
                </a:effectLst>
              </a:rPr>
              <a:t> (1 </a:t>
            </a:r>
            <a:r>
              <a:rPr lang="en-US" sz="3600" b="1" dirty="0" err="1" smtClean="0">
                <a:solidFill>
                  <a:srgbClr val="000090"/>
                </a:solidFill>
                <a:effectLst>
                  <a:outerShdw dist="76200" dir="2700000" algn="tl" rotWithShape="0">
                    <a:schemeClr val="bg1"/>
                  </a:outerShdw>
                </a:effectLst>
              </a:rPr>
              <a:t>мин</a:t>
            </a:r>
            <a:r>
              <a:rPr lang="en-US" sz="3600" b="1" dirty="0" smtClean="0">
                <a:solidFill>
                  <a:srgbClr val="000090"/>
                </a:solidFill>
                <a:effectLst>
                  <a:outerShdw dist="76200" dir="2700000" algn="tl" rotWithShape="0">
                    <a:schemeClr val="bg1"/>
                  </a:outerShdw>
                </a:effectLst>
              </a:rPr>
              <a:t>)</a:t>
            </a:r>
          </a:p>
          <a:p>
            <a:pPr marL="742950" indent="-742950" algn="l">
              <a:buFont typeface="+mj-lt"/>
              <a:buAutoNum type="arabicPeriod"/>
              <a:defRPr/>
            </a:pPr>
            <a:r>
              <a:rPr lang="en-US" sz="3600" b="1" dirty="0" err="1" smtClean="0">
                <a:solidFill>
                  <a:srgbClr val="000090"/>
                </a:solidFill>
                <a:effectLst>
                  <a:outerShdw dist="76200" dir="2700000" algn="tl" rotWithShape="0">
                    <a:schemeClr val="bg1"/>
                  </a:outerShdw>
                </a:effectLst>
              </a:rPr>
              <a:t>Хувийн</a:t>
            </a:r>
            <a:r>
              <a:rPr lang="en-US" sz="3600" b="1" dirty="0" smtClean="0">
                <a:solidFill>
                  <a:srgbClr val="000090"/>
                </a:solidFill>
                <a:effectLst>
                  <a:outerShdw dist="76200" dir="2700000" algn="tl" rotWithShape="0">
                    <a:schemeClr val="bg1"/>
                  </a:outerShdw>
                </a:effectLst>
              </a:rPr>
              <a:t> </a:t>
            </a:r>
            <a:r>
              <a:rPr lang="en-US" sz="3600" b="1" dirty="0" err="1" smtClean="0">
                <a:solidFill>
                  <a:srgbClr val="000090"/>
                </a:solidFill>
                <a:effectLst>
                  <a:outerShdw dist="76200" dir="2700000" algn="tl" rotWithShape="0">
                    <a:schemeClr val="bg1"/>
                  </a:outerShdw>
                </a:effectLst>
              </a:rPr>
              <a:t>Гэрчлэл</a:t>
            </a:r>
            <a:r>
              <a:rPr lang="en-US" sz="3600" b="1" dirty="0" smtClean="0">
                <a:solidFill>
                  <a:srgbClr val="000090"/>
                </a:solidFill>
                <a:effectLst>
                  <a:outerShdw dist="76200" dir="2700000" algn="tl" rotWithShape="0">
                    <a:schemeClr val="bg1"/>
                  </a:outerShdw>
                </a:effectLst>
              </a:rPr>
              <a:t> (2-3 </a:t>
            </a:r>
            <a:r>
              <a:rPr lang="en-US" sz="3600" b="1" dirty="0" err="1" smtClean="0">
                <a:solidFill>
                  <a:srgbClr val="000090"/>
                </a:solidFill>
                <a:effectLst>
                  <a:outerShdw dist="76200" dir="2700000" algn="tl" rotWithShape="0">
                    <a:schemeClr val="bg1"/>
                  </a:outerShdw>
                </a:effectLst>
              </a:rPr>
              <a:t>мин</a:t>
            </a:r>
            <a:r>
              <a:rPr lang="en-US" sz="3600" b="1" dirty="0" smtClean="0">
                <a:solidFill>
                  <a:srgbClr val="000090"/>
                </a:solidFill>
                <a:effectLst>
                  <a:outerShdw dist="76200" dir="2700000" algn="tl" rotWithShape="0">
                    <a:schemeClr val="bg1"/>
                  </a:outerShdw>
                </a:effectLst>
              </a:rPr>
              <a:t>)</a:t>
            </a:r>
          </a:p>
          <a:p>
            <a:pPr marL="742950" indent="-742950" algn="l">
              <a:buFont typeface="+mj-lt"/>
              <a:buAutoNum type="arabicPeriod"/>
              <a:defRPr/>
            </a:pPr>
            <a:r>
              <a:rPr lang="en-US" sz="3600" b="1" dirty="0" err="1" smtClean="0">
                <a:solidFill>
                  <a:srgbClr val="000090"/>
                </a:solidFill>
                <a:effectLst>
                  <a:outerShdw dist="76200" dir="2700000" algn="tl" rotWithShape="0">
                    <a:schemeClr val="bg1"/>
                  </a:outerShdw>
                </a:effectLst>
              </a:rPr>
              <a:t>Ятгалга</a:t>
            </a:r>
            <a:r>
              <a:rPr lang="en-US" sz="3600" b="1" dirty="0" smtClean="0">
                <a:solidFill>
                  <a:srgbClr val="000090"/>
                </a:solidFill>
                <a:effectLst>
                  <a:outerShdw dist="76200" dir="2700000" algn="tl" rotWithShape="0">
                    <a:schemeClr val="bg1"/>
                  </a:outerShdw>
                </a:effectLst>
              </a:rPr>
              <a:t> </a:t>
            </a:r>
            <a:r>
              <a:rPr lang="en-US" sz="3600" b="1" dirty="0" err="1" smtClean="0">
                <a:solidFill>
                  <a:srgbClr val="000090"/>
                </a:solidFill>
                <a:effectLst>
                  <a:outerShdw dist="76200" dir="2700000" algn="tl" rotWithShape="0">
                    <a:schemeClr val="bg1"/>
                  </a:outerShdw>
                </a:effectLst>
              </a:rPr>
              <a:t>яриа</a:t>
            </a:r>
            <a:r>
              <a:rPr lang="en-US" sz="3600" b="1" dirty="0" smtClean="0">
                <a:solidFill>
                  <a:srgbClr val="000090"/>
                </a:solidFill>
                <a:effectLst>
                  <a:outerShdw dist="76200" dir="2700000" algn="tl" rotWithShape="0">
                    <a:schemeClr val="bg1"/>
                  </a:outerShdw>
                </a:effectLst>
              </a:rPr>
              <a:t> (2 </a:t>
            </a:r>
            <a:r>
              <a:rPr lang="en-US" sz="3600" b="1" dirty="0" err="1" smtClean="0">
                <a:solidFill>
                  <a:srgbClr val="000090"/>
                </a:solidFill>
                <a:effectLst>
                  <a:outerShdw dist="76200" dir="2700000" algn="tl" rotWithShape="0">
                    <a:schemeClr val="bg1"/>
                  </a:outerShdw>
                </a:effectLst>
              </a:rPr>
              <a:t>мин</a:t>
            </a:r>
            <a:r>
              <a:rPr lang="en-US" sz="3600" b="1" dirty="0" smtClean="0">
                <a:solidFill>
                  <a:srgbClr val="000090"/>
                </a:solidFill>
                <a:effectLst>
                  <a:outerShdw dist="76200" dir="2700000" algn="tl" rotWithShape="0">
                    <a:schemeClr val="bg1"/>
                  </a:outerShdw>
                </a:effectLst>
              </a:rPr>
              <a:t>)</a:t>
            </a:r>
          </a:p>
          <a:p>
            <a:pPr marL="742950" indent="-742950" algn="l">
              <a:buFont typeface="+mj-lt"/>
              <a:buAutoNum type="arabicPeriod"/>
              <a:defRPr/>
            </a:pPr>
            <a:r>
              <a:rPr lang="en-US" sz="3600" b="1" dirty="0" err="1" smtClean="0">
                <a:solidFill>
                  <a:srgbClr val="000090"/>
                </a:solidFill>
                <a:effectLst>
                  <a:outerShdw dist="76200" dir="2700000" algn="tl" rotWithShape="0">
                    <a:schemeClr val="bg1"/>
                  </a:outerShdw>
                </a:effectLst>
              </a:rPr>
              <a:t>Захиа</a:t>
            </a:r>
            <a:r>
              <a:rPr lang="en-US" sz="3600" b="1" dirty="0" smtClean="0">
                <a:solidFill>
                  <a:srgbClr val="000090"/>
                </a:solidFill>
                <a:effectLst>
                  <a:outerShdw dist="76200" dir="2700000" algn="tl" rotWithShape="0">
                    <a:schemeClr val="bg1"/>
                  </a:outerShdw>
                </a:effectLst>
              </a:rPr>
              <a:t> </a:t>
            </a:r>
            <a:r>
              <a:rPr lang="en-US" sz="3600" b="1" dirty="0" err="1" smtClean="0">
                <a:solidFill>
                  <a:srgbClr val="000090"/>
                </a:solidFill>
                <a:effectLst>
                  <a:outerShdw dist="76200" dir="2700000" algn="tl" rotWithShape="0">
                    <a:schemeClr val="bg1"/>
                  </a:outerShdw>
                </a:effectLst>
              </a:rPr>
              <a:t>Номлол</a:t>
            </a:r>
            <a:r>
              <a:rPr lang="en-US" sz="3600" b="1" dirty="0" smtClean="0">
                <a:solidFill>
                  <a:srgbClr val="000090"/>
                </a:solidFill>
                <a:effectLst>
                  <a:outerShdw dist="76200" dir="2700000" algn="tl" rotWithShape="0">
                    <a:schemeClr val="bg1"/>
                  </a:outerShdw>
                </a:effectLst>
              </a:rPr>
              <a:t> (15 </a:t>
            </a:r>
            <a:r>
              <a:rPr lang="en-US" sz="3600" b="1" dirty="0" err="1" smtClean="0">
                <a:solidFill>
                  <a:srgbClr val="000090"/>
                </a:solidFill>
                <a:effectLst>
                  <a:outerShdw dist="76200" dir="2700000" algn="tl" rotWithShape="0">
                    <a:schemeClr val="bg1"/>
                  </a:outerShdw>
                </a:effectLst>
              </a:rPr>
              <a:t>мин</a:t>
            </a:r>
            <a:r>
              <a:rPr lang="en-US" sz="3600" b="1" dirty="0" smtClean="0">
                <a:solidFill>
                  <a:srgbClr val="000090"/>
                </a:solidFill>
                <a:effectLst>
                  <a:outerShdw dist="76200" dir="2700000" algn="tl" rotWithShape="0">
                    <a:schemeClr val="bg1"/>
                  </a:outerShdw>
                </a:effectLst>
              </a:rPr>
              <a:t>)</a:t>
            </a:r>
          </a:p>
          <a:p>
            <a:pPr marL="742950" indent="-742950" algn="l">
              <a:buFont typeface="+mj-lt"/>
              <a:buAutoNum type="arabicPeriod"/>
              <a:defRPr/>
            </a:pPr>
            <a:r>
              <a:rPr lang="en-US" sz="3600" b="1" dirty="0" err="1" smtClean="0">
                <a:solidFill>
                  <a:srgbClr val="000090"/>
                </a:solidFill>
                <a:effectLst>
                  <a:outerShdw dist="76200" dir="2700000" algn="tl" rotWithShape="0">
                    <a:schemeClr val="bg1"/>
                  </a:outerShdw>
                </a:effectLst>
              </a:rPr>
              <a:t>Хүүрнэл</a:t>
            </a:r>
            <a:r>
              <a:rPr lang="en-US" sz="3600" b="1" dirty="0" smtClean="0">
                <a:solidFill>
                  <a:srgbClr val="000090"/>
                </a:solidFill>
                <a:effectLst>
                  <a:outerShdw dist="76200" dir="2700000" algn="tl" rotWithShape="0">
                    <a:schemeClr val="bg1"/>
                  </a:outerShdw>
                </a:effectLst>
              </a:rPr>
              <a:t> </a:t>
            </a:r>
            <a:r>
              <a:rPr lang="en-US" sz="3600" b="1" dirty="0" err="1" smtClean="0">
                <a:solidFill>
                  <a:srgbClr val="000090"/>
                </a:solidFill>
                <a:effectLst>
                  <a:outerShdw dist="76200" dir="2700000" algn="tl" rotWithShape="0">
                    <a:schemeClr val="bg1"/>
                  </a:outerShdw>
                </a:effectLst>
              </a:rPr>
              <a:t>Номлол</a:t>
            </a:r>
            <a:r>
              <a:rPr lang="en-US" sz="3600" b="1" dirty="0" smtClean="0">
                <a:solidFill>
                  <a:srgbClr val="000090"/>
                </a:solidFill>
                <a:effectLst>
                  <a:outerShdw dist="76200" dir="2700000" algn="tl" rotWithShape="0">
                    <a:schemeClr val="bg1"/>
                  </a:outerShdw>
                </a:effectLst>
              </a:rPr>
              <a:t> (15 </a:t>
            </a:r>
            <a:r>
              <a:rPr lang="en-US" sz="3600" b="1" dirty="0" err="1" smtClean="0">
                <a:solidFill>
                  <a:srgbClr val="000090"/>
                </a:solidFill>
                <a:effectLst>
                  <a:outerShdw dist="76200" dir="2700000" algn="tl" rotWithShape="0">
                    <a:schemeClr val="bg1"/>
                  </a:outerShdw>
                </a:effectLst>
              </a:rPr>
              <a:t>мин</a:t>
            </a:r>
            <a:r>
              <a:rPr lang="en-US" sz="3600" b="1" dirty="0" smtClean="0">
                <a:solidFill>
                  <a:srgbClr val="000090"/>
                </a:solidFill>
                <a:effectLst>
                  <a:outerShdw dist="76200" dir="2700000" algn="tl" rotWithShape="0">
                    <a:schemeClr val="bg1"/>
                  </a:outerShdw>
                </a:effectLst>
              </a:rPr>
              <a:t>)</a:t>
            </a:r>
            <a:endParaRPr lang="en-US" sz="3600" b="1" dirty="0">
              <a:solidFill>
                <a:srgbClr val="000090"/>
              </a:solidFill>
              <a:effectLst>
                <a:outerShdw dist="76200" dir="2700000" algn="tl" rotWithShape="0">
                  <a:schemeClr val="bg1"/>
                </a:outerShdw>
              </a:effectLst>
            </a:endParaRP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Homiletics-320-5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48783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0" name="Title 1"/>
          <p:cNvSpPr>
            <a:spLocks noGrp="1"/>
          </p:cNvSpPr>
          <p:nvPr>
            <p:ph type="title"/>
          </p:nvPr>
        </p:nvSpPr>
        <p:spPr>
          <a:xfrm>
            <a:off x="4953000" y="0"/>
            <a:ext cx="4189413" cy="2447925"/>
          </a:xfrm>
        </p:spPr>
        <p:txBody>
          <a:bodyPr/>
          <a:lstStyle/>
          <a:p>
            <a:r>
              <a:rPr lang="en-US" b="1">
                <a:latin typeface="Arial" charset="0"/>
                <a:ea typeface="ＭＳ Ｐゴシック" charset="0"/>
              </a:rPr>
              <a:t>Яриа Дүгнэх Хуудас</a:t>
            </a:r>
          </a:p>
        </p:txBody>
      </p:sp>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21</a:t>
            </a:r>
            <a:endParaRPr lang="en-US" sz="2400" kern="0" dirty="0" smtClean="0">
              <a:solidFill>
                <a:srgbClr val="FFFFFF"/>
              </a:solidFill>
              <a:latin typeface="Arial"/>
              <a:cs typeface="Arial"/>
            </a:endParaRPr>
          </a:p>
        </p:txBody>
      </p:sp>
      <p:grpSp>
        <p:nvGrpSpPr>
          <p:cNvPr id="18" name="Group 17"/>
          <p:cNvGrpSpPr>
            <a:grpSpLocks/>
          </p:cNvGrpSpPr>
          <p:nvPr/>
        </p:nvGrpSpPr>
        <p:grpSpPr bwMode="auto">
          <a:xfrm>
            <a:off x="4640263" y="5949950"/>
            <a:ext cx="4535487"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20" name="Title 1"/>
            <p:cNvSpPr txBox="1">
              <a:spLocks/>
            </p:cNvSpPr>
            <p:nvPr/>
          </p:nvSpPr>
          <p:spPr bwMode="auto">
            <a:xfrm>
              <a:off x="4427984" y="2348351"/>
              <a:ext cx="4476165"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Оршихуй</a:t>
              </a:r>
              <a:endParaRPr lang="en-US" b="1" dirty="0">
                <a:solidFill>
                  <a:schemeClr val="accent4"/>
                </a:solidFill>
              </a:endParaRPr>
            </a:p>
          </p:txBody>
        </p:sp>
      </p:grpSp>
      <p:grpSp>
        <p:nvGrpSpPr>
          <p:cNvPr id="15" name="Group 14"/>
          <p:cNvGrpSpPr>
            <a:grpSpLocks/>
          </p:cNvGrpSpPr>
          <p:nvPr/>
        </p:nvGrpSpPr>
        <p:grpSpPr bwMode="auto">
          <a:xfrm>
            <a:off x="4643438"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7" name="Title 1"/>
            <p:cNvSpPr txBox="1">
              <a:spLocks/>
            </p:cNvSpPr>
            <p:nvPr/>
          </p:nvSpPr>
          <p:spPr bwMode="auto">
            <a:xfrm>
              <a:off x="4427984" y="2924414"/>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Түлхүүр</a:t>
              </a:r>
              <a:r>
                <a:rPr lang="en-US" b="1" dirty="0" smtClean="0">
                  <a:solidFill>
                    <a:schemeClr val="accent4"/>
                  </a:solidFill>
                </a:rPr>
                <a:t> </a:t>
              </a:r>
              <a:r>
                <a:rPr lang="en-US" b="1" dirty="0" err="1" smtClean="0">
                  <a:solidFill>
                    <a:schemeClr val="accent4"/>
                  </a:solidFill>
                </a:rPr>
                <a:t>санаа</a:t>
              </a:r>
              <a:endParaRPr lang="en-US" b="1" dirty="0">
                <a:solidFill>
                  <a:schemeClr val="accent4"/>
                </a:solidFill>
              </a:endParaRPr>
            </a:p>
          </p:txBody>
        </p:sp>
      </p:grpSp>
      <p:grpSp>
        <p:nvGrpSpPr>
          <p:cNvPr id="12"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4"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a:t>
              </a:r>
              <a:r>
                <a:rPr lang="en-US" b="1" dirty="0" err="1" smtClean="0">
                  <a:solidFill>
                    <a:schemeClr val="accent4"/>
                  </a:solidFill>
                </a:rPr>
                <a:t>Жишээлбэл</a:t>
              </a:r>
              <a:r>
                <a:rPr lang="en-US" b="1" dirty="0" smtClean="0">
                  <a:solidFill>
                    <a:schemeClr val="accent4"/>
                  </a:solidFill>
                </a:rPr>
                <a:t>!"</a:t>
              </a:r>
              <a:endParaRPr lang="en-US" b="1" dirty="0">
                <a:solidFill>
                  <a:schemeClr val="accent4"/>
                </a:solidFill>
              </a:endParaRPr>
            </a:p>
          </p:txBody>
        </p:sp>
      </p:grpSp>
      <p:grpSp>
        <p:nvGrpSpPr>
          <p:cNvPr id="9"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1" name="Title 1"/>
            <p:cNvSpPr txBox="1">
              <a:spLocks/>
            </p:cNvSpPr>
            <p:nvPr/>
          </p:nvSpPr>
          <p:spPr bwMode="auto">
            <a:xfrm>
              <a:off x="4427984" y="2348350"/>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Их</a:t>
              </a:r>
              <a:r>
                <a:rPr lang="en-US" b="1" dirty="0" smtClean="0">
                  <a:solidFill>
                    <a:schemeClr val="accent4"/>
                  </a:solidFill>
                </a:rPr>
                <a:t> </a:t>
              </a:r>
              <a:r>
                <a:rPr lang="en-US" b="1" dirty="0" err="1" smtClean="0">
                  <a:solidFill>
                    <a:schemeClr val="accent4"/>
                  </a:solidFill>
                </a:rPr>
                <a:t>бие</a:t>
              </a:r>
              <a:endParaRPr lang="en-US" b="1" dirty="0">
                <a:solidFill>
                  <a:schemeClr val="accent4"/>
                </a:solidFill>
              </a:endParaRPr>
            </a:p>
          </p:txBody>
        </p:sp>
      </p:grpSp>
      <p:grpSp>
        <p:nvGrpSpPr>
          <p:cNvPr id="8"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6"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a:t>
              </a:r>
              <a:r>
                <a:rPr lang="en-US" b="1" dirty="0" err="1" smtClean="0">
                  <a:solidFill>
                    <a:schemeClr val="accent4"/>
                  </a:solidFill>
                </a:rPr>
                <a:t>Хо</a:t>
              </a:r>
              <a:r>
                <a:rPr lang="en-US" b="1" dirty="0" smtClean="0">
                  <a:solidFill>
                    <a:schemeClr val="accent4"/>
                  </a:solidFill>
                </a:rPr>
                <a:t> </a:t>
              </a:r>
              <a:r>
                <a:rPr lang="en-US" b="1" dirty="0" err="1" smtClean="0">
                  <a:solidFill>
                    <a:schemeClr val="accent4"/>
                  </a:solidFill>
                </a:rPr>
                <a:t>хамм</a:t>
              </a:r>
              <a:r>
                <a:rPr lang="en-US" b="1" dirty="0" smtClean="0">
                  <a:solidFill>
                    <a:schemeClr val="accent4"/>
                  </a:solidFill>
                </a:rPr>
                <a:t>!"</a:t>
              </a:r>
              <a:endParaRPr lang="en-US" b="1" dirty="0">
                <a:solidFill>
                  <a:schemeClr val="accent4"/>
                </a:solidFill>
              </a:endParaRPr>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22225"/>
            <a:ext cx="884872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4"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a:t>
            </a:r>
          </a:p>
        </p:txBody>
      </p:sp>
      <p:pic>
        <p:nvPicPr>
          <p:cNvPr id="438275" name="Picture 2"/>
          <p:cNvPicPr>
            <a:picLocks noChangeAspect="1"/>
          </p:cNvPicPr>
          <p:nvPr/>
        </p:nvPicPr>
        <p:blipFill>
          <a:blip r:embed="rId3">
            <a:extLst>
              <a:ext uri="{28A0092B-C50C-407E-A947-70E740481C1C}">
                <a14:useLocalDpi xmlns:a14="http://schemas.microsoft.com/office/drawing/2010/main" val="0"/>
              </a:ext>
            </a:extLst>
          </a:blip>
          <a:srcRect l="4491" r="4800"/>
          <a:stretch>
            <a:fillRect/>
          </a:stretch>
        </p:blipFill>
        <p:spPr bwMode="auto">
          <a:xfrm>
            <a:off x="-36513" y="0"/>
            <a:ext cx="4665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a:extLst/>
        </p:spPr>
        <p:txBody>
          <a:bodyPr/>
          <a:lstStyle/>
          <a:p>
            <a:pPr algn="l">
              <a:defRPr/>
            </a:pPr>
            <a:r>
              <a:rPr lang="en-US" sz="60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Таны</a:t>
            </a:r>
            <a:r>
              <a:rPr lang="en-US" sz="60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 </a:t>
            </a:r>
            <a:r>
              <a:rPr lang="en-US" sz="60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Хоёр</a:t>
            </a:r>
            <a:r>
              <a:rPr lang="en-US" sz="60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 </a:t>
            </a:r>
            <a:r>
              <a:rPr lang="en-US" sz="60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Номлол</a:t>
            </a:r>
            <a:endPar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
        <p:nvSpPr>
          <p:cNvPr id="9" name="Title 1"/>
          <p:cNvSpPr txBox="1">
            <a:spLocks/>
          </p:cNvSpPr>
          <p:nvPr/>
        </p:nvSpPr>
        <p:spPr bwMode="auto">
          <a:xfrm>
            <a:off x="611561" y="2420888"/>
            <a:ext cx="367240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Захидал</a:t>
            </a:r>
            <a:endPar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Хялбар</a:t>
            </a:r>
            <a:endPar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endParaRPr>
          </a:p>
          <a:p>
            <a:pPr algn="l">
              <a:defRPr/>
            </a:pPr>
            <a:r>
              <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1-2 </a:t>
            </a: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ишлэл</a:t>
            </a:r>
            <a:endPar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
        <p:nvSpPr>
          <p:cNvPr id="10" name="Title 1"/>
          <p:cNvSpPr txBox="1">
            <a:spLocks/>
          </p:cNvSpPr>
          <p:nvPr/>
        </p:nvSpPr>
        <p:spPr bwMode="auto">
          <a:xfrm>
            <a:off x="5292080" y="2420888"/>
            <a:ext cx="367240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Иошуа</a:t>
            </a:r>
            <a:endPar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Хэцүү</a:t>
            </a:r>
            <a:endPar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endParaRPr>
          </a:p>
          <a:p>
            <a:pPr algn="l">
              <a:defRPr/>
            </a:pPr>
            <a:r>
              <a:rPr lang="en-US" sz="54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1 </a:t>
            </a:r>
            <a:r>
              <a:rPr lang="en-US" sz="5400" b="1" dirty="0" err="1" smtClean="0">
                <a:solidFill>
                  <a:srgbClr val="FFFFFF"/>
                </a:solidFill>
                <a:effectLst>
                  <a:glow rad="127000">
                    <a:schemeClr val="tx1">
                      <a:alpha val="99000"/>
                    </a:schemeClr>
                  </a:glow>
                </a:effectLst>
                <a:latin typeface="Helvetica" charset="0"/>
                <a:ea typeface="ＭＳ Ｐゴシック" charset="0"/>
                <a:cs typeface="ＭＳ Ｐゴシック" charset="0"/>
              </a:rPr>
              <a:t>бүлэг</a:t>
            </a:r>
            <a:endPar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0" y="53975"/>
            <a:ext cx="8532813" cy="1143000"/>
          </a:xfrm>
        </p:spPr>
        <p:txBody>
          <a:bodyPr/>
          <a:lstStyle/>
          <a:p>
            <a:pPr eaLnBrk="1" hangingPunct="1"/>
            <a:r>
              <a:rPr lang="en-US" sz="3600">
                <a:latin typeface="Helvetica" charset="0"/>
                <a:ea typeface="ＭＳ Ｐゴシック" charset="0"/>
                <a:cs typeface="ＭＳ Ｐゴシック" charset="0"/>
              </a:rPr>
              <a:t>SBC Номлогчид &amp; Үнэлэгчид 2013 </a:t>
            </a:r>
          </a:p>
        </p:txBody>
      </p:sp>
      <p:sp>
        <p:nvSpPr>
          <p:cNvPr id="439298"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439299" name="Text Box 5"/>
          <p:cNvSpPr txBox="1">
            <a:spLocks noChangeArrowheads="1"/>
          </p:cNvSpPr>
          <p:nvPr/>
        </p:nvSpPr>
        <p:spPr bwMode="auto">
          <a:xfrm>
            <a:off x="7121525" y="6172200"/>
            <a:ext cx="193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13 оны 7-11</a:t>
            </a:r>
          </a:p>
        </p:txBody>
      </p:sp>
      <p:graphicFrame>
        <p:nvGraphicFramePr>
          <p:cNvPr id="439300" name="Object 1"/>
          <p:cNvGraphicFramePr>
            <a:graphicFrameLocks noChangeAspect="1"/>
          </p:cNvGraphicFramePr>
          <p:nvPr/>
        </p:nvGraphicFramePr>
        <p:xfrm>
          <a:off x="36513" y="1598613"/>
          <a:ext cx="9144000" cy="4311650"/>
        </p:xfrm>
        <a:graphic>
          <a:graphicData uri="http://schemas.openxmlformats.org/presentationml/2006/ole">
            <mc:AlternateContent xmlns:mc="http://schemas.openxmlformats.org/markup-compatibility/2006">
              <mc:Choice xmlns:v="urn:schemas-microsoft-com:vml" Requires="v">
                <p:oleObj spid="_x0000_s439301" name="Document" r:id="rId5" imgW="6248170" imgH="2946292" progId="Word.Document.12">
                  <p:embed/>
                </p:oleObj>
              </mc:Choice>
              <mc:Fallback>
                <p:oleObj name="Document" r:id="rId5" imgW="6248170" imgH="2946292" progId="Word.Document.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598613"/>
                        <a:ext cx="91440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1"/>
          <p:cNvSpPr>
            <a:spLocks noGrp="1"/>
          </p:cNvSpPr>
          <p:nvPr>
            <p:ph type="title"/>
          </p:nvPr>
        </p:nvSpPr>
        <p:spPr>
          <a:xfrm>
            <a:off x="685800" y="44450"/>
            <a:ext cx="7772400" cy="1008063"/>
          </a:xfrm>
        </p:spPr>
        <p:txBody>
          <a:bodyPr/>
          <a:lstStyle/>
          <a:p>
            <a:r>
              <a:rPr lang="en-US">
                <a:latin typeface="Arial" charset="0"/>
                <a:ea typeface="ＭＳ Ｐゴシック" charset="0"/>
              </a:rPr>
              <a:t>Stephen the Pilot</a:t>
            </a:r>
          </a:p>
        </p:txBody>
      </p:sp>
      <p:pic>
        <p:nvPicPr>
          <p:cNvPr id="364546" name="Picture 2" descr="Kenmore Seapla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ea typeface="ＭＳ Ｐゴシック" charset="0"/>
                <a:cs typeface="Arial" charset="0"/>
              </a:rPr>
              <a:t>Захиа</a:t>
            </a:r>
            <a:r>
              <a:rPr lang="en-US" sz="3600" b="1" dirty="0" smtClean="0">
                <a:effectLst>
                  <a:outerShdw blurRad="38100" dist="38100" dir="2700000" algn="tl">
                    <a:srgbClr val="000000"/>
                  </a:outerShdw>
                </a:effectLst>
                <a:latin typeface="Arial" charset="0"/>
                <a:ea typeface="ＭＳ Ｐゴシック" charset="0"/>
                <a:cs typeface="Arial" charset="0"/>
              </a:rPr>
              <a:t> </a:t>
            </a:r>
            <a:r>
              <a:rPr lang="en-US" sz="3600" b="1" dirty="0" err="1" smtClean="0">
                <a:effectLst>
                  <a:outerShdw blurRad="38100" dist="38100" dir="2700000" algn="tl">
                    <a:srgbClr val="000000"/>
                  </a:outerShdw>
                </a:effectLst>
                <a:latin typeface="Arial" charset="0"/>
                <a:ea typeface="ＭＳ Ｐゴシック" charset="0"/>
                <a:cs typeface="Arial" charset="0"/>
              </a:rPr>
              <a:t>Номлолын</a:t>
            </a:r>
            <a:r>
              <a:rPr lang="en-US" sz="3600" b="1" dirty="0" smtClean="0">
                <a:effectLst>
                  <a:outerShdw blurRad="38100" dist="38100" dir="2700000" algn="tl">
                    <a:srgbClr val="000000"/>
                  </a:outerShdw>
                </a:effectLst>
                <a:latin typeface="Arial" charset="0"/>
                <a:ea typeface="ＭＳ Ｐゴシック" charset="0"/>
                <a:cs typeface="Arial" charset="0"/>
              </a:rPr>
              <a:t> </a:t>
            </a:r>
            <a:r>
              <a:rPr lang="en-US" sz="3600" b="1" dirty="0" err="1" smtClean="0">
                <a:effectLst>
                  <a:outerShdw blurRad="38100" dist="38100" dir="2700000" algn="tl">
                    <a:srgbClr val="000000"/>
                  </a:outerShdw>
                </a:effectLst>
                <a:latin typeface="Arial" charset="0"/>
                <a:ea typeface="ＭＳ Ｐゴシック" charset="0"/>
                <a:cs typeface="Arial" charset="0"/>
              </a:rPr>
              <a:t>ишлэл</a:t>
            </a:r>
            <a:r>
              <a:rPr lang="en-US" sz="3600" b="1" dirty="0" smtClean="0">
                <a:effectLst>
                  <a:outerShdw blurRad="38100" dist="38100" dir="2700000" algn="tl">
                    <a:srgbClr val="000000"/>
                  </a:outerShdw>
                </a:effectLst>
                <a:latin typeface="Arial" charset="0"/>
                <a:ea typeface="ＭＳ Ｐゴシック" charset="0"/>
                <a:cs typeface="Arial" charset="0"/>
              </a:rPr>
              <a:t> </a:t>
            </a:r>
            <a:r>
              <a:rPr lang="en-US" sz="3600" b="1" dirty="0">
                <a:effectLst>
                  <a:outerShdw blurRad="38100" dist="38100" dir="2700000" algn="tl">
                    <a:srgbClr val="000000"/>
                  </a:outerShdw>
                </a:effectLst>
                <a:latin typeface="Arial" charset="0"/>
                <a:ea typeface="ＭＳ Ｐゴシック" charset="0"/>
                <a:cs typeface="Arial" charset="0"/>
              </a:rPr>
              <a:t>(</a:t>
            </a:r>
            <a:r>
              <a:rPr lang="en-US" sz="3600" b="1" dirty="0" smtClean="0">
                <a:effectLst>
                  <a:outerShdw blurRad="38100" dist="38100" dir="2700000" algn="tl">
                    <a:srgbClr val="000000"/>
                  </a:outerShdw>
                </a:effectLst>
                <a:latin typeface="Arial" charset="0"/>
                <a:ea typeface="ＭＳ Ｐゴシック" charset="0"/>
                <a:cs typeface="Arial" charset="0"/>
              </a:rPr>
              <a:t>15 </a:t>
            </a:r>
            <a:r>
              <a:rPr lang="en-US" sz="3600" b="1" dirty="0" err="1" smtClean="0">
                <a:effectLst>
                  <a:outerShdw blurRad="38100" dist="38100" dir="2700000" algn="tl">
                    <a:srgbClr val="000000"/>
                  </a:outerShdw>
                </a:effectLst>
                <a:latin typeface="Arial" charset="0"/>
                <a:ea typeface="ＭＳ Ｐゴシック" charset="0"/>
                <a:cs typeface="Arial" charset="0"/>
              </a:rPr>
              <a:t>мин</a:t>
            </a:r>
            <a:r>
              <a:rPr lang="en-US" sz="3600" b="1" dirty="0" smtClean="0">
                <a:effectLst>
                  <a:outerShdw blurRad="38100" dist="38100" dir="2700000" algn="tl">
                    <a:srgbClr val="000000"/>
                  </a:outerShdw>
                </a:effectLst>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200" b="1" u="sng" dirty="0" err="1" smtClean="0">
                <a:solidFill>
                  <a:srgbClr val="FFFF00"/>
                </a:solidFill>
                <a:latin typeface="Arial"/>
                <a:cs typeface="Arial"/>
              </a:rPr>
              <a:t>Ром</a:t>
            </a:r>
            <a:r>
              <a:rPr lang="en-US" sz="2200" b="1" u="sng" dirty="0" smtClean="0">
                <a:solidFill>
                  <a:srgbClr val="FFFF00"/>
                </a:solidFill>
                <a:latin typeface="Arial"/>
                <a:cs typeface="Arial"/>
              </a:rPr>
              <a:t> </a:t>
            </a:r>
            <a:r>
              <a:rPr lang="en-US" sz="2200" b="1" u="sng" dirty="0">
                <a:solidFill>
                  <a:srgbClr val="FFFF00"/>
                </a:solidFill>
                <a:latin typeface="Arial"/>
                <a:cs typeface="Arial"/>
              </a:rPr>
              <a:t>13:8</a:t>
            </a:r>
            <a:r>
              <a:rPr lang="en-US" sz="2200" b="1" dirty="0">
                <a:solidFill>
                  <a:srgbClr val="FFFF00"/>
                </a:solidFill>
                <a:latin typeface="Arial"/>
                <a:cs typeface="Arial"/>
              </a:rPr>
              <a:t> </a:t>
            </a:r>
          </a:p>
          <a:p>
            <a:pPr eaLnBrk="1" hangingPunct="1">
              <a:lnSpc>
                <a:spcPct val="90000"/>
              </a:lnSpc>
              <a:buFont typeface="Wingdings" charset="0"/>
              <a:buNone/>
              <a:defRPr/>
            </a:pPr>
            <a:r>
              <a:rPr lang="en-US" sz="2200" b="1" dirty="0">
                <a:solidFill>
                  <a:srgbClr val="FFFF00"/>
                </a:solidFill>
                <a:latin typeface="Arial"/>
                <a:cs typeface="Arial"/>
              </a:rPr>
              <a:t>	</a:t>
            </a:r>
            <a:r>
              <a:rPr lang="ru-RU" sz="2200" b="1" dirty="0" err="1">
                <a:solidFill>
                  <a:srgbClr val="FFFF00"/>
                </a:solidFill>
                <a:latin typeface="Arial"/>
                <a:cs typeface="Arial"/>
              </a:rPr>
              <a:t>Нэг</a:t>
            </a:r>
            <a:r>
              <a:rPr lang="ru-RU" sz="2200" b="1" dirty="0">
                <a:solidFill>
                  <a:srgbClr val="FFFF00"/>
                </a:solidFill>
                <a:latin typeface="Arial"/>
                <a:cs typeface="Arial"/>
              </a:rPr>
              <a:t> </a:t>
            </a:r>
            <a:r>
              <a:rPr lang="ru-RU" sz="2200" b="1" dirty="0" err="1">
                <a:solidFill>
                  <a:srgbClr val="FFFF00"/>
                </a:solidFill>
                <a:latin typeface="Arial"/>
                <a:cs typeface="Arial"/>
              </a:rPr>
              <a:t>нэгэндээ</a:t>
            </a:r>
            <a:r>
              <a:rPr lang="ru-RU" sz="2200" b="1" dirty="0">
                <a:solidFill>
                  <a:srgbClr val="FFFF00"/>
                </a:solidFill>
                <a:latin typeface="Arial"/>
                <a:cs typeface="Arial"/>
              </a:rPr>
              <a:t> </a:t>
            </a:r>
            <a:r>
              <a:rPr lang="ru-RU" sz="2200" b="1" dirty="0" err="1">
                <a:solidFill>
                  <a:srgbClr val="FFFF00"/>
                </a:solidFill>
                <a:latin typeface="Arial"/>
                <a:cs typeface="Arial"/>
              </a:rPr>
              <a:t>хайртай</a:t>
            </a:r>
            <a:r>
              <a:rPr lang="ru-RU" sz="2200" b="1" dirty="0">
                <a:solidFill>
                  <a:srgbClr val="FFFF00"/>
                </a:solidFill>
                <a:latin typeface="Arial"/>
                <a:cs typeface="Arial"/>
              </a:rPr>
              <a:t> </a:t>
            </a:r>
            <a:r>
              <a:rPr lang="ru-RU" sz="2200" b="1" dirty="0" err="1">
                <a:solidFill>
                  <a:srgbClr val="FFFF00"/>
                </a:solidFill>
                <a:latin typeface="Arial"/>
                <a:cs typeface="Arial"/>
              </a:rPr>
              <a:t>байхаас</a:t>
            </a:r>
            <a:r>
              <a:rPr lang="ru-RU" sz="2200" b="1" dirty="0">
                <a:solidFill>
                  <a:srgbClr val="FFFF00"/>
                </a:solidFill>
                <a:latin typeface="Arial"/>
                <a:cs typeface="Arial"/>
              </a:rPr>
              <a:t> </a:t>
            </a:r>
            <a:r>
              <a:rPr lang="ru-RU" sz="2200" b="1" dirty="0" err="1">
                <a:solidFill>
                  <a:srgbClr val="FFFF00"/>
                </a:solidFill>
                <a:latin typeface="Arial"/>
                <a:cs typeface="Arial"/>
              </a:rPr>
              <a:t>өөр</a:t>
            </a:r>
            <a:r>
              <a:rPr lang="ru-RU" sz="2200" b="1" dirty="0">
                <a:solidFill>
                  <a:srgbClr val="FFFF00"/>
                </a:solidFill>
                <a:latin typeface="Arial"/>
                <a:cs typeface="Arial"/>
              </a:rPr>
              <a:t> </a:t>
            </a:r>
            <a:r>
              <a:rPr lang="ru-RU" sz="2200" b="1" dirty="0" err="1">
                <a:solidFill>
                  <a:srgbClr val="FFFF00"/>
                </a:solidFill>
                <a:latin typeface="Arial"/>
                <a:cs typeface="Arial"/>
              </a:rPr>
              <a:t>хэнд</a:t>
            </a:r>
            <a:r>
              <a:rPr lang="ru-RU" sz="2200" b="1" dirty="0">
                <a:solidFill>
                  <a:srgbClr val="FFFF00"/>
                </a:solidFill>
                <a:latin typeface="Arial"/>
                <a:cs typeface="Arial"/>
              </a:rPr>
              <a:t> ч </a:t>
            </a:r>
            <a:r>
              <a:rPr lang="ru-RU" sz="2200" b="1" dirty="0" err="1">
                <a:solidFill>
                  <a:srgbClr val="FFFF00"/>
                </a:solidFill>
                <a:latin typeface="Arial"/>
                <a:cs typeface="Arial"/>
              </a:rPr>
              <a:t>ямар</a:t>
            </a:r>
            <a:r>
              <a:rPr lang="ru-RU" sz="2200" b="1" dirty="0">
                <a:solidFill>
                  <a:srgbClr val="FFFF00"/>
                </a:solidFill>
                <a:latin typeface="Arial"/>
                <a:cs typeface="Arial"/>
              </a:rPr>
              <a:t> ч </a:t>
            </a:r>
            <a:r>
              <a:rPr lang="ru-RU" sz="2200" b="1" dirty="0" err="1">
                <a:solidFill>
                  <a:srgbClr val="FFFF00"/>
                </a:solidFill>
                <a:latin typeface="Arial"/>
                <a:cs typeface="Arial"/>
              </a:rPr>
              <a:t>өргүй</a:t>
            </a:r>
            <a:r>
              <a:rPr lang="ru-RU" sz="2200" b="1" dirty="0">
                <a:solidFill>
                  <a:srgbClr val="FFFF00"/>
                </a:solidFill>
                <a:latin typeface="Arial"/>
                <a:cs typeface="Arial"/>
              </a:rPr>
              <a:t> бай. </a:t>
            </a:r>
            <a:r>
              <a:rPr lang="ru-RU" sz="2200" b="1" dirty="0" err="1">
                <a:solidFill>
                  <a:srgbClr val="FFFF00"/>
                </a:solidFill>
                <a:latin typeface="Arial"/>
                <a:cs typeface="Arial"/>
              </a:rPr>
              <a:t>Учир</a:t>
            </a:r>
            <a:r>
              <a:rPr lang="ru-RU" sz="2200" b="1" dirty="0">
                <a:solidFill>
                  <a:srgbClr val="FFFF00"/>
                </a:solidFill>
                <a:latin typeface="Arial"/>
                <a:cs typeface="Arial"/>
              </a:rPr>
              <a:t> </a:t>
            </a:r>
            <a:r>
              <a:rPr lang="ru-RU" sz="2200" b="1" dirty="0" err="1">
                <a:solidFill>
                  <a:srgbClr val="FFFF00"/>
                </a:solidFill>
                <a:latin typeface="Arial"/>
                <a:cs typeface="Arial"/>
              </a:rPr>
              <a:t>нь</a:t>
            </a:r>
            <a:r>
              <a:rPr lang="ru-RU" sz="2200" b="1" dirty="0">
                <a:solidFill>
                  <a:srgbClr val="FFFF00"/>
                </a:solidFill>
                <a:latin typeface="Arial"/>
                <a:cs typeface="Arial"/>
              </a:rPr>
              <a:t> </a:t>
            </a:r>
            <a:r>
              <a:rPr lang="ru-RU" sz="2200" b="1" dirty="0" err="1">
                <a:solidFill>
                  <a:srgbClr val="FFFF00"/>
                </a:solidFill>
                <a:latin typeface="Arial"/>
                <a:cs typeface="Arial"/>
              </a:rPr>
              <a:t>бусдыг</a:t>
            </a:r>
            <a:r>
              <a:rPr lang="ru-RU" sz="2200" b="1" dirty="0">
                <a:solidFill>
                  <a:srgbClr val="FFFF00"/>
                </a:solidFill>
                <a:latin typeface="Arial"/>
                <a:cs typeface="Arial"/>
              </a:rPr>
              <a:t> </a:t>
            </a:r>
            <a:r>
              <a:rPr lang="ru-RU" sz="2200" b="1" dirty="0" err="1">
                <a:solidFill>
                  <a:srgbClr val="FFFF00"/>
                </a:solidFill>
                <a:latin typeface="Arial"/>
                <a:cs typeface="Arial"/>
              </a:rPr>
              <a:t>хайрладаг</a:t>
            </a:r>
            <a:r>
              <a:rPr lang="ru-RU" sz="2200" b="1" dirty="0">
                <a:solidFill>
                  <a:srgbClr val="FFFF00"/>
                </a:solidFill>
                <a:latin typeface="Arial"/>
                <a:cs typeface="Arial"/>
              </a:rPr>
              <a:t> </a:t>
            </a:r>
            <a:r>
              <a:rPr lang="ru-RU" sz="2200" b="1" dirty="0" err="1">
                <a:solidFill>
                  <a:srgbClr val="FFFF00"/>
                </a:solidFill>
                <a:latin typeface="Arial"/>
                <a:cs typeface="Arial"/>
              </a:rPr>
              <a:t>хүн</a:t>
            </a:r>
            <a:r>
              <a:rPr lang="ru-RU" sz="2200" b="1" dirty="0">
                <a:solidFill>
                  <a:srgbClr val="FFFF00"/>
                </a:solidFill>
                <a:latin typeface="Arial"/>
                <a:cs typeface="Arial"/>
              </a:rPr>
              <a:t> </a:t>
            </a:r>
            <a:r>
              <a:rPr lang="ru-RU" sz="2200" b="1" dirty="0" err="1">
                <a:solidFill>
                  <a:srgbClr val="FFFF00"/>
                </a:solidFill>
                <a:latin typeface="Arial"/>
                <a:cs typeface="Arial"/>
              </a:rPr>
              <a:t>хуулийг</a:t>
            </a:r>
            <a:r>
              <a:rPr lang="ru-RU" sz="2200" b="1" dirty="0">
                <a:solidFill>
                  <a:srgbClr val="FFFF00"/>
                </a:solidFill>
                <a:latin typeface="Arial"/>
                <a:cs typeface="Arial"/>
              </a:rPr>
              <a:t> </a:t>
            </a:r>
            <a:r>
              <a:rPr lang="ru-RU" sz="2200" b="1" dirty="0" err="1">
                <a:solidFill>
                  <a:srgbClr val="FFFF00"/>
                </a:solidFill>
                <a:latin typeface="Arial"/>
                <a:cs typeface="Arial"/>
              </a:rPr>
              <a:t>биелүүлсэн</a:t>
            </a:r>
            <a:r>
              <a:rPr lang="ru-RU" sz="2200" b="1" dirty="0">
                <a:solidFill>
                  <a:srgbClr val="FFFF00"/>
                </a:solidFill>
                <a:latin typeface="Arial"/>
                <a:cs typeface="Arial"/>
              </a:rPr>
              <a:t> </a:t>
            </a:r>
            <a:r>
              <a:rPr lang="ru-RU" sz="2200" b="1" dirty="0" err="1">
                <a:solidFill>
                  <a:srgbClr val="FFFF00"/>
                </a:solidFill>
                <a:latin typeface="Arial"/>
                <a:cs typeface="Arial"/>
              </a:rPr>
              <a:t>хэрэг</a:t>
            </a:r>
            <a:r>
              <a:rPr lang="ru-RU"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0"/>
              <a:buNone/>
              <a:defRPr/>
            </a:pPr>
            <a:r>
              <a:rPr lang="en-US" sz="2200" b="1" u="sng" dirty="0" err="1" smtClean="0">
                <a:latin typeface="Arial"/>
                <a:cs typeface="Arial"/>
              </a:rPr>
              <a:t>Ром</a:t>
            </a:r>
            <a:r>
              <a:rPr lang="en-US" sz="2200" b="1" u="sng" dirty="0" smtClean="0">
                <a:latin typeface="Arial"/>
                <a:cs typeface="Arial"/>
              </a:rPr>
              <a:t> </a:t>
            </a:r>
            <a:r>
              <a:rPr lang="en-US" sz="2200" b="1" u="sng" dirty="0">
                <a:latin typeface="Arial"/>
                <a:cs typeface="Arial"/>
              </a:rPr>
              <a:t>14:22-23</a:t>
            </a:r>
            <a:endParaRPr lang="en-US" sz="2200" b="1" dirty="0">
              <a:latin typeface="Arial"/>
              <a:cs typeface="Arial"/>
            </a:endParaRPr>
          </a:p>
          <a:p>
            <a:pPr eaLnBrk="1" hangingPunct="1">
              <a:lnSpc>
                <a:spcPct val="90000"/>
              </a:lnSpc>
              <a:buFont typeface="Wingdings" charset="0"/>
              <a:buNone/>
              <a:defRPr/>
            </a:pPr>
            <a:r>
              <a:rPr lang="en-US" sz="2200" b="1" baseline="30000" dirty="0">
                <a:latin typeface="Arial"/>
                <a:cs typeface="Arial"/>
              </a:rPr>
              <a:t>	</a:t>
            </a:r>
            <a:r>
              <a:rPr lang="en-US" sz="2200" b="1" baseline="30000" dirty="0" smtClean="0">
                <a:latin typeface="Arial"/>
                <a:cs typeface="Arial"/>
              </a:rPr>
              <a:t>22</a:t>
            </a:r>
            <a:r>
              <a:rPr lang="ru-RU" sz="2200" b="1" dirty="0">
                <a:latin typeface="Arial"/>
                <a:cs typeface="Arial"/>
              </a:rPr>
              <a:t>Та </a:t>
            </a:r>
            <a:r>
              <a:rPr lang="ru-RU" sz="2200" b="1" dirty="0" err="1">
                <a:latin typeface="Arial"/>
                <a:cs typeface="Arial"/>
              </a:rPr>
              <a:t>өөртөө</a:t>
            </a:r>
            <a:r>
              <a:rPr lang="ru-RU" sz="2200" b="1" dirty="0">
                <a:latin typeface="Arial"/>
                <a:cs typeface="Arial"/>
              </a:rPr>
              <a:t> </a:t>
            </a:r>
            <a:r>
              <a:rPr lang="ru-RU" sz="2200" b="1" dirty="0" err="1">
                <a:latin typeface="Arial"/>
                <a:cs typeface="Arial"/>
              </a:rPr>
              <a:t>байгаа</a:t>
            </a:r>
            <a:r>
              <a:rPr lang="ru-RU" sz="2200" b="1" dirty="0">
                <a:latin typeface="Arial"/>
                <a:cs typeface="Arial"/>
              </a:rPr>
              <a:t> </a:t>
            </a:r>
            <a:r>
              <a:rPr lang="ru-RU" sz="2200" b="1" dirty="0" err="1">
                <a:latin typeface="Arial"/>
                <a:cs typeface="Arial"/>
              </a:rPr>
              <a:t>итгэлээ</a:t>
            </a:r>
            <a:r>
              <a:rPr lang="ru-RU" sz="2200" b="1" dirty="0">
                <a:latin typeface="Arial"/>
                <a:cs typeface="Arial"/>
              </a:rPr>
              <a:t> Бурханы </a:t>
            </a:r>
            <a:r>
              <a:rPr lang="ru-RU" sz="2200" b="1" dirty="0" err="1">
                <a:latin typeface="Arial"/>
                <a:cs typeface="Arial"/>
              </a:rPr>
              <a:t>өмнө</a:t>
            </a:r>
            <a:r>
              <a:rPr lang="ru-RU" sz="2200" b="1" dirty="0">
                <a:latin typeface="Arial"/>
                <a:cs typeface="Arial"/>
              </a:rPr>
              <a:t> </a:t>
            </a:r>
            <a:r>
              <a:rPr lang="ru-RU" sz="2200" b="1" dirty="0" err="1">
                <a:latin typeface="Arial"/>
                <a:cs typeface="Arial"/>
              </a:rPr>
              <a:t>өөрийнхөө</a:t>
            </a:r>
            <a:r>
              <a:rPr lang="ru-RU" sz="2200" b="1" dirty="0">
                <a:latin typeface="Arial"/>
                <a:cs typeface="Arial"/>
              </a:rPr>
              <a:t> </a:t>
            </a:r>
            <a:r>
              <a:rPr lang="ru-RU" sz="2200" b="1" dirty="0" err="1">
                <a:latin typeface="Arial"/>
                <a:cs typeface="Arial"/>
              </a:rPr>
              <a:t>хувьд</a:t>
            </a:r>
            <a:r>
              <a:rPr lang="ru-RU" sz="2200" b="1" dirty="0">
                <a:latin typeface="Arial"/>
                <a:cs typeface="Arial"/>
              </a:rPr>
              <a:t> л </a:t>
            </a:r>
            <a:r>
              <a:rPr lang="ru-RU" sz="2200" b="1" dirty="0" err="1">
                <a:latin typeface="Arial"/>
                <a:cs typeface="Arial"/>
              </a:rPr>
              <a:t>байлга</a:t>
            </a:r>
            <a:r>
              <a:rPr lang="ru-RU" sz="2200" b="1" dirty="0">
                <a:latin typeface="Arial"/>
                <a:cs typeface="Arial"/>
              </a:rPr>
              <a:t>. </a:t>
            </a:r>
            <a:r>
              <a:rPr lang="ru-RU" sz="2200" b="1" dirty="0" err="1">
                <a:latin typeface="Arial"/>
                <a:cs typeface="Arial"/>
              </a:rPr>
              <a:t>Зөвшөөрдөг</a:t>
            </a:r>
            <a:r>
              <a:rPr lang="ru-RU" sz="2200" b="1" dirty="0">
                <a:latin typeface="Arial"/>
                <a:cs typeface="Arial"/>
              </a:rPr>
              <a:t> </a:t>
            </a:r>
            <a:r>
              <a:rPr lang="ru-RU" sz="2200" b="1" dirty="0" err="1">
                <a:latin typeface="Arial"/>
                <a:cs typeface="Arial"/>
              </a:rPr>
              <a:t>зүйлдээ</a:t>
            </a:r>
            <a:r>
              <a:rPr lang="ru-RU" sz="2200" b="1" dirty="0">
                <a:latin typeface="Arial"/>
                <a:cs typeface="Arial"/>
              </a:rPr>
              <a:t> </a:t>
            </a:r>
            <a:r>
              <a:rPr lang="ru-RU" sz="2200" b="1" dirty="0" err="1">
                <a:latin typeface="Arial"/>
                <a:cs typeface="Arial"/>
              </a:rPr>
              <a:t>өөрийгөө</a:t>
            </a:r>
            <a:r>
              <a:rPr lang="ru-RU" sz="2200" b="1" dirty="0">
                <a:latin typeface="Arial"/>
                <a:cs typeface="Arial"/>
              </a:rPr>
              <a:t> </a:t>
            </a:r>
            <a:r>
              <a:rPr lang="ru-RU" sz="2200" b="1" dirty="0" err="1">
                <a:latin typeface="Arial"/>
                <a:cs typeface="Arial"/>
              </a:rPr>
              <a:t>ялладаггүй</a:t>
            </a:r>
            <a:r>
              <a:rPr lang="ru-RU" sz="2200" b="1" dirty="0">
                <a:latin typeface="Arial"/>
                <a:cs typeface="Arial"/>
              </a:rPr>
              <a:t> </a:t>
            </a:r>
            <a:r>
              <a:rPr lang="ru-RU" sz="2200" b="1" dirty="0" err="1">
                <a:latin typeface="Arial"/>
                <a:cs typeface="Arial"/>
              </a:rPr>
              <a:t>хүн</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ерөөлтэй</a:t>
            </a:r>
            <a:r>
              <a:rPr lang="ru-RU" sz="2200" b="1" dirty="0">
                <a:latin typeface="Arial"/>
                <a:cs typeface="Arial"/>
              </a:rPr>
              <a:t> </a:t>
            </a:r>
            <a:r>
              <a:rPr lang="ru-RU" sz="2200" b="1" dirty="0" err="1">
                <a:latin typeface="Arial"/>
                <a:cs typeface="Arial"/>
              </a:rPr>
              <a:t>еэ</a:t>
            </a:r>
            <a:r>
              <a:rPr lang="ru-RU" sz="2200" b="1" dirty="0">
                <a:latin typeface="Arial"/>
                <a:cs typeface="Arial"/>
              </a:rPr>
              <a:t>! </a:t>
            </a:r>
            <a:r>
              <a:rPr lang="en-US" sz="2200" b="1" baseline="30000" dirty="0" smtClean="0">
                <a:latin typeface="Arial"/>
                <a:cs typeface="Arial"/>
              </a:rPr>
              <a:t>23</a:t>
            </a:r>
            <a:r>
              <a:rPr lang="ru-RU" sz="2200" b="1" dirty="0" smtClean="0">
                <a:latin typeface="Arial"/>
                <a:cs typeface="Arial"/>
              </a:rPr>
              <a:t>Харин </a:t>
            </a:r>
            <a:r>
              <a:rPr lang="ru-RU" sz="2200" b="1" dirty="0" err="1">
                <a:latin typeface="Arial"/>
                <a:cs typeface="Arial"/>
              </a:rPr>
              <a:t>эргэлзэгч</a:t>
            </a:r>
            <a:r>
              <a:rPr lang="ru-RU" sz="2200" b="1" dirty="0">
                <a:latin typeface="Arial"/>
                <a:cs typeface="Arial"/>
              </a:rPr>
              <a:t> </a:t>
            </a:r>
            <a:r>
              <a:rPr lang="ru-RU" sz="2200" b="1" dirty="0" err="1">
                <a:latin typeface="Arial"/>
                <a:cs typeface="Arial"/>
              </a:rPr>
              <a:t>нэгэн</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хэрэв</a:t>
            </a:r>
            <a:r>
              <a:rPr lang="ru-RU" sz="2200" b="1" dirty="0">
                <a:latin typeface="Arial"/>
                <a:cs typeface="Arial"/>
              </a:rPr>
              <a:t> </a:t>
            </a:r>
            <a:r>
              <a:rPr lang="ru-RU" sz="2200" b="1" dirty="0" err="1">
                <a:latin typeface="Arial"/>
                <a:cs typeface="Arial"/>
              </a:rPr>
              <a:t>идэх</a:t>
            </a:r>
            <a:r>
              <a:rPr lang="ru-RU" sz="2200" b="1" dirty="0">
                <a:latin typeface="Arial"/>
                <a:cs typeface="Arial"/>
              </a:rPr>
              <a:t> </a:t>
            </a:r>
            <a:r>
              <a:rPr lang="ru-RU" sz="2200" b="1" dirty="0" err="1">
                <a:latin typeface="Arial"/>
                <a:cs typeface="Arial"/>
              </a:rPr>
              <a:t>аваас</a:t>
            </a:r>
            <a:r>
              <a:rPr lang="ru-RU" sz="2200" b="1" dirty="0">
                <a:latin typeface="Arial"/>
                <a:cs typeface="Arial"/>
              </a:rPr>
              <a:t> </a:t>
            </a:r>
            <a:r>
              <a:rPr lang="ru-RU" sz="2200" b="1" dirty="0" err="1">
                <a:latin typeface="Arial"/>
                <a:cs typeface="Arial"/>
              </a:rPr>
              <a:t>яллагдана</a:t>
            </a:r>
            <a:r>
              <a:rPr lang="ru-RU" sz="2200" b="1" dirty="0">
                <a:latin typeface="Arial"/>
                <a:cs typeface="Arial"/>
              </a:rPr>
              <a:t>. </a:t>
            </a:r>
            <a:r>
              <a:rPr lang="ru-RU" sz="2200" b="1" dirty="0" err="1">
                <a:latin typeface="Arial"/>
                <a:cs typeface="Arial"/>
              </a:rPr>
              <a:t>Яагаад</a:t>
            </a:r>
            <a:r>
              <a:rPr lang="ru-RU" sz="2200" b="1" dirty="0">
                <a:latin typeface="Arial"/>
                <a:cs typeface="Arial"/>
              </a:rPr>
              <a:t> </a:t>
            </a:r>
            <a:r>
              <a:rPr lang="ru-RU" sz="2200" b="1" dirty="0" err="1">
                <a:latin typeface="Arial"/>
                <a:cs typeface="Arial"/>
              </a:rPr>
              <a:t>гэвэл</a:t>
            </a:r>
            <a:r>
              <a:rPr lang="ru-RU" sz="2200" b="1" dirty="0">
                <a:latin typeface="Arial"/>
                <a:cs typeface="Arial"/>
              </a:rPr>
              <a:t> </a:t>
            </a:r>
            <a:r>
              <a:rPr lang="ru-RU" sz="2200" b="1" dirty="0" err="1">
                <a:latin typeface="Arial"/>
                <a:cs typeface="Arial"/>
              </a:rPr>
              <a:t>итгэлээр</a:t>
            </a:r>
            <a:r>
              <a:rPr lang="ru-RU" sz="2200" b="1" dirty="0">
                <a:latin typeface="Arial"/>
                <a:cs typeface="Arial"/>
              </a:rPr>
              <a:t> </a:t>
            </a:r>
            <a:r>
              <a:rPr lang="ru-RU" sz="2200" b="1" dirty="0" err="1">
                <a:latin typeface="Arial"/>
                <a:cs typeface="Arial"/>
              </a:rPr>
              <a:t>биш</a:t>
            </a:r>
            <a:r>
              <a:rPr lang="ru-RU" sz="2200" b="1" dirty="0">
                <a:latin typeface="Arial"/>
                <a:cs typeface="Arial"/>
              </a:rPr>
              <a:t> </a:t>
            </a:r>
            <a:r>
              <a:rPr lang="ru-RU" sz="2200" b="1" dirty="0" err="1">
                <a:latin typeface="Arial"/>
                <a:cs typeface="Arial"/>
              </a:rPr>
              <a:t>юм</a:t>
            </a:r>
            <a:r>
              <a:rPr lang="ru-RU" sz="2200" b="1" dirty="0">
                <a:latin typeface="Arial"/>
                <a:cs typeface="Arial"/>
              </a:rPr>
              <a:t>. </a:t>
            </a:r>
            <a:r>
              <a:rPr lang="ru-RU" sz="2200" b="1" dirty="0" err="1">
                <a:latin typeface="Arial"/>
                <a:cs typeface="Arial"/>
              </a:rPr>
              <a:t>Итгэлээр</a:t>
            </a:r>
            <a:r>
              <a:rPr lang="ru-RU" sz="2200" b="1" dirty="0">
                <a:latin typeface="Arial"/>
                <a:cs typeface="Arial"/>
              </a:rPr>
              <a:t> </a:t>
            </a:r>
            <a:r>
              <a:rPr lang="ru-RU" sz="2200" b="1" dirty="0" err="1">
                <a:latin typeface="Arial"/>
                <a:cs typeface="Arial"/>
              </a:rPr>
              <a:t>биш</a:t>
            </a:r>
            <a:r>
              <a:rPr lang="ru-RU" sz="2200" b="1" dirty="0">
                <a:latin typeface="Arial"/>
                <a:cs typeface="Arial"/>
              </a:rPr>
              <a:t> </a:t>
            </a:r>
            <a:r>
              <a:rPr lang="ru-RU" sz="2200" b="1" dirty="0" err="1">
                <a:latin typeface="Arial"/>
                <a:cs typeface="Arial"/>
              </a:rPr>
              <a:t>алив</a:t>
            </a:r>
            <a:r>
              <a:rPr lang="ru-RU" sz="2200" b="1" dirty="0">
                <a:latin typeface="Arial"/>
                <a:cs typeface="Arial"/>
              </a:rPr>
              <a:t> </a:t>
            </a:r>
            <a:r>
              <a:rPr lang="ru-RU" sz="2200" b="1" dirty="0" err="1">
                <a:latin typeface="Arial"/>
                <a:cs typeface="Arial"/>
              </a:rPr>
              <a:t>бүхэн</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нүгэл</a:t>
            </a:r>
            <a:r>
              <a:rPr lang="ru-RU" sz="2200" b="1" dirty="0">
                <a:latin typeface="Arial"/>
                <a:cs typeface="Arial"/>
              </a:rPr>
              <a:t> </a:t>
            </a:r>
            <a:r>
              <a:rPr lang="ru-RU" sz="2200" b="1" dirty="0" err="1">
                <a:latin typeface="Arial"/>
                <a:cs typeface="Arial"/>
              </a:rPr>
              <a:t>юм</a:t>
            </a:r>
            <a:r>
              <a:rPr lang="ru-RU" sz="2200" b="1" dirty="0" smtClean="0">
                <a:latin typeface="Arial"/>
                <a:cs typeface="Arial"/>
              </a:rPr>
              <a:t>.</a:t>
            </a:r>
            <a:r>
              <a:rPr lang="en-US" sz="2200" b="1" dirty="0" smtClean="0">
                <a:latin typeface="Arial"/>
                <a:cs typeface="Arial"/>
              </a:rPr>
              <a:t> </a:t>
            </a:r>
          </a:p>
          <a:p>
            <a:pPr eaLnBrk="1" hangingPunct="1">
              <a:lnSpc>
                <a:spcPct val="90000"/>
              </a:lnSpc>
              <a:buFont typeface="Wingdings" charset="0"/>
              <a:buNone/>
              <a:defRPr/>
            </a:pPr>
            <a:r>
              <a:rPr lang="en-US" sz="2200" b="1" u="sng" dirty="0" err="1" smtClean="0">
                <a:solidFill>
                  <a:srgbClr val="FFFF00"/>
                </a:solidFill>
                <a:latin typeface="Arial"/>
                <a:cs typeface="Arial"/>
              </a:rPr>
              <a:t>Гал</a:t>
            </a:r>
            <a:r>
              <a:rPr lang="en-US" sz="2200" b="1" u="sng" dirty="0" smtClean="0">
                <a:solidFill>
                  <a:srgbClr val="FFFF00"/>
                </a:solidFill>
                <a:latin typeface="Arial"/>
                <a:cs typeface="Arial"/>
              </a:rPr>
              <a:t> 6:2</a:t>
            </a:r>
            <a:endParaRPr lang="en-US" sz="2200" b="1" dirty="0" smtClean="0">
              <a:solidFill>
                <a:srgbClr val="FFFF00"/>
              </a:solidFill>
              <a:latin typeface="Arial"/>
              <a:cs typeface="Arial"/>
            </a:endParaRPr>
          </a:p>
          <a:p>
            <a:pPr eaLnBrk="1" hangingPunct="1">
              <a:lnSpc>
                <a:spcPct val="90000"/>
              </a:lnSpc>
              <a:buFont typeface="Wingdings" charset="0"/>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a:t>
            </a:r>
            <a:r>
              <a:rPr lang="ru-RU" sz="2200" b="1" dirty="0" err="1" smtClean="0">
                <a:solidFill>
                  <a:srgbClr val="FFFF00"/>
                </a:solidFill>
                <a:latin typeface="Arial"/>
                <a:cs typeface="Arial"/>
              </a:rPr>
              <a:t>Нэг</a:t>
            </a:r>
            <a:r>
              <a:rPr lang="ru-RU" sz="2200" b="1" dirty="0" smtClean="0">
                <a:solidFill>
                  <a:srgbClr val="FFFF00"/>
                </a:solidFill>
                <a:latin typeface="Arial"/>
                <a:cs typeface="Arial"/>
              </a:rPr>
              <a:t> </a:t>
            </a:r>
            <a:r>
              <a:rPr lang="ru-RU" sz="2200" b="1" dirty="0" err="1">
                <a:solidFill>
                  <a:srgbClr val="FFFF00"/>
                </a:solidFill>
                <a:latin typeface="Arial"/>
                <a:cs typeface="Arial"/>
              </a:rPr>
              <a:t>нэгнийхээ</a:t>
            </a:r>
            <a:r>
              <a:rPr lang="ru-RU" sz="2200" b="1" dirty="0">
                <a:solidFill>
                  <a:srgbClr val="FFFF00"/>
                </a:solidFill>
                <a:latin typeface="Arial"/>
                <a:cs typeface="Arial"/>
              </a:rPr>
              <a:t> </a:t>
            </a:r>
            <a:r>
              <a:rPr lang="ru-RU" sz="2200" b="1" dirty="0" err="1">
                <a:solidFill>
                  <a:srgbClr val="FFFF00"/>
                </a:solidFill>
                <a:latin typeface="Arial"/>
                <a:cs typeface="Arial"/>
              </a:rPr>
              <a:t>ачаанаас</a:t>
            </a:r>
            <a:r>
              <a:rPr lang="ru-RU" sz="2200" b="1" dirty="0">
                <a:solidFill>
                  <a:srgbClr val="FFFF00"/>
                </a:solidFill>
                <a:latin typeface="Arial"/>
                <a:cs typeface="Arial"/>
              </a:rPr>
              <a:t> </a:t>
            </a:r>
            <a:r>
              <a:rPr lang="ru-RU" sz="2200" b="1" dirty="0" err="1">
                <a:solidFill>
                  <a:srgbClr val="FFFF00"/>
                </a:solidFill>
                <a:latin typeface="Arial"/>
                <a:cs typeface="Arial"/>
              </a:rPr>
              <a:t>үүрэлц</a:t>
            </a:r>
            <a:r>
              <a:rPr lang="ru-RU" sz="2200" b="1" dirty="0">
                <a:solidFill>
                  <a:srgbClr val="FFFF00"/>
                </a:solidFill>
                <a:latin typeface="Arial"/>
                <a:cs typeface="Arial"/>
              </a:rPr>
              <a:t>. </a:t>
            </a:r>
            <a:r>
              <a:rPr lang="ru-RU" sz="2200" b="1" dirty="0" err="1">
                <a:solidFill>
                  <a:srgbClr val="FFFF00"/>
                </a:solidFill>
                <a:latin typeface="Arial"/>
                <a:cs typeface="Arial"/>
              </a:rPr>
              <a:t>Тийнхүү</a:t>
            </a:r>
            <a:r>
              <a:rPr lang="ru-RU" sz="2200" b="1" dirty="0">
                <a:solidFill>
                  <a:srgbClr val="FFFF00"/>
                </a:solidFill>
                <a:latin typeface="Arial"/>
                <a:cs typeface="Arial"/>
              </a:rPr>
              <a:t> </a:t>
            </a:r>
            <a:r>
              <a:rPr lang="ru-RU" sz="2200" b="1" dirty="0" err="1">
                <a:solidFill>
                  <a:srgbClr val="FFFF00"/>
                </a:solidFill>
                <a:latin typeface="Arial"/>
                <a:cs typeface="Arial"/>
              </a:rPr>
              <a:t>Христийн</a:t>
            </a:r>
            <a:r>
              <a:rPr lang="ru-RU" sz="2200" b="1" dirty="0">
                <a:solidFill>
                  <a:srgbClr val="FFFF00"/>
                </a:solidFill>
                <a:latin typeface="Arial"/>
                <a:cs typeface="Arial"/>
              </a:rPr>
              <a:t> </a:t>
            </a:r>
            <a:r>
              <a:rPr lang="ru-RU" sz="2200" b="1" dirty="0" err="1">
                <a:solidFill>
                  <a:srgbClr val="FFFF00"/>
                </a:solidFill>
                <a:latin typeface="Arial"/>
                <a:cs typeface="Arial"/>
              </a:rPr>
              <a:t>хуулийг</a:t>
            </a:r>
            <a:r>
              <a:rPr lang="ru-RU" sz="2200" b="1" dirty="0">
                <a:solidFill>
                  <a:srgbClr val="FFFF00"/>
                </a:solidFill>
                <a:latin typeface="Arial"/>
                <a:cs typeface="Arial"/>
              </a:rPr>
              <a:t> </a:t>
            </a:r>
            <a:r>
              <a:rPr lang="ru-RU" sz="2200" b="1" dirty="0" err="1">
                <a:solidFill>
                  <a:srgbClr val="FFFF00"/>
                </a:solidFill>
                <a:latin typeface="Arial"/>
                <a:cs typeface="Arial"/>
              </a:rPr>
              <a:t>хэрэгжүүлэгтүн</a:t>
            </a:r>
            <a:r>
              <a:rPr lang="ru-RU" sz="2200" b="1" dirty="0">
                <a:solidFill>
                  <a:srgbClr val="FFFF00"/>
                </a:solidFill>
                <a:latin typeface="Arial"/>
                <a:cs typeface="Arial"/>
              </a:rPr>
              <a:t>. </a:t>
            </a:r>
            <a:endParaRPr lang="en-US" sz="2200" b="1" dirty="0">
              <a:solidFill>
                <a:srgbClr val="FFFF00"/>
              </a:solidFill>
              <a:latin typeface="Arial"/>
              <a:cs typeface="Arial"/>
            </a:endParaRPr>
          </a:p>
        </p:txBody>
      </p:sp>
      <p:sp>
        <p:nvSpPr>
          <p:cNvPr id="4413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ea typeface="ＭＳ Ｐゴシック" charset="0"/>
                <a:cs typeface="Arial" charset="0"/>
              </a:rPr>
              <a:t>Захиа</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Номлолын</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ишлэл</a:t>
            </a:r>
            <a:r>
              <a:rPr lang="en-US" sz="3600" b="1" dirty="0">
                <a:effectLst>
                  <a:outerShdw blurRad="38100" dist="38100" dir="2700000" algn="tl">
                    <a:srgbClr val="000000"/>
                  </a:outerShdw>
                </a:effectLst>
                <a:latin typeface="Arial" charset="0"/>
                <a:ea typeface="ＭＳ Ｐゴシック" charset="0"/>
                <a:cs typeface="Arial" charset="0"/>
              </a:rPr>
              <a:t> (15 </a:t>
            </a:r>
            <a:r>
              <a:rPr lang="en-US" sz="3600" b="1" dirty="0" err="1">
                <a:effectLst>
                  <a:outerShdw blurRad="38100" dist="38100" dir="2700000" algn="tl">
                    <a:srgbClr val="000000"/>
                  </a:outerShdw>
                </a:effectLst>
                <a:latin typeface="Arial" charset="0"/>
                <a:ea typeface="ＭＳ Ｐゴシック" charset="0"/>
                <a:cs typeface="Arial" charset="0"/>
              </a:rPr>
              <a:t>мин</a:t>
            </a:r>
            <a:r>
              <a:rPr lang="en-US" sz="3600" b="1" dirty="0">
                <a:effectLst>
                  <a:outerShdw blurRad="38100" dist="38100" dir="2700000" algn="tl">
                    <a:srgbClr val="000000"/>
                  </a:outerShdw>
                </a:effectLst>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46118" name="Rectangle 6"/>
          <p:cNvSpPr>
            <a:spLocks noGrp="1" noChangeArrowheads="1"/>
          </p:cNvSpPr>
          <p:nvPr>
            <p:ph type="body" sz="half" idx="1"/>
          </p:nvPr>
        </p:nvSpPr>
        <p:spPr>
          <a:xfrm>
            <a:off x="-71438" y="1295400"/>
            <a:ext cx="9323388"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err="1" smtClean="0">
                <a:solidFill>
                  <a:srgbClr val="FFFF00"/>
                </a:solidFill>
                <a:latin typeface="Arial"/>
                <a:cs typeface="Arial"/>
              </a:rPr>
              <a:t>Ефе</a:t>
            </a:r>
            <a:r>
              <a:rPr lang="en-US" sz="2200" b="1" u="sng" dirty="0" smtClean="0">
                <a:solidFill>
                  <a:srgbClr val="FFFF00"/>
                </a:solidFill>
                <a:latin typeface="Arial"/>
                <a:cs typeface="Arial"/>
              </a:rPr>
              <a:t> </a:t>
            </a:r>
            <a:r>
              <a:rPr lang="en-US" sz="2200" b="1" u="sng" dirty="0">
                <a:solidFill>
                  <a:srgbClr val="FFFF00"/>
                </a:solidFill>
                <a:latin typeface="Arial"/>
                <a:cs typeface="Arial"/>
              </a:rPr>
              <a:t>2:10</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10</a:t>
            </a:r>
            <a:r>
              <a:rPr lang="ru-RU" sz="2200" b="1" dirty="0" err="1" smtClean="0">
                <a:solidFill>
                  <a:srgbClr val="FFFF00"/>
                </a:solidFill>
                <a:latin typeface="Arial"/>
                <a:cs typeface="Arial"/>
              </a:rPr>
              <a:t>Учир</a:t>
            </a:r>
            <a:r>
              <a:rPr lang="ru-RU" sz="2200" b="1" dirty="0" smtClean="0">
                <a:solidFill>
                  <a:srgbClr val="FFFF00"/>
                </a:solidFill>
                <a:latin typeface="Arial"/>
                <a:cs typeface="Arial"/>
              </a:rPr>
              <a:t> </a:t>
            </a:r>
            <a:r>
              <a:rPr lang="ru-RU" sz="2200" b="1" dirty="0" err="1">
                <a:solidFill>
                  <a:srgbClr val="FFFF00"/>
                </a:solidFill>
                <a:latin typeface="Arial"/>
                <a:cs typeface="Arial"/>
              </a:rPr>
              <a:t>нь</a:t>
            </a:r>
            <a:r>
              <a:rPr lang="ru-RU" sz="2200" b="1" dirty="0">
                <a:solidFill>
                  <a:srgbClr val="FFFF00"/>
                </a:solidFill>
                <a:latin typeface="Arial"/>
                <a:cs typeface="Arial"/>
              </a:rPr>
              <a:t> </a:t>
            </a:r>
            <a:r>
              <a:rPr lang="ru-RU" sz="2200" b="1" dirty="0" err="1">
                <a:solidFill>
                  <a:srgbClr val="FFFF00"/>
                </a:solidFill>
                <a:latin typeface="Arial"/>
                <a:cs typeface="Arial"/>
              </a:rPr>
              <a:t>бид</a:t>
            </a:r>
            <a:r>
              <a:rPr lang="ru-RU" sz="2200" b="1" dirty="0">
                <a:solidFill>
                  <a:srgbClr val="FFFF00"/>
                </a:solidFill>
                <a:latin typeface="Arial"/>
                <a:cs typeface="Arial"/>
              </a:rPr>
              <a:t> </a:t>
            </a:r>
            <a:r>
              <a:rPr lang="ru-RU" sz="2200" b="1" dirty="0" err="1">
                <a:solidFill>
                  <a:srgbClr val="FFFF00"/>
                </a:solidFill>
                <a:latin typeface="Arial"/>
                <a:cs typeface="Arial"/>
              </a:rPr>
              <a:t>сайн</a:t>
            </a:r>
            <a:r>
              <a:rPr lang="ru-RU" sz="2200" b="1" dirty="0">
                <a:solidFill>
                  <a:srgbClr val="FFFF00"/>
                </a:solidFill>
                <a:latin typeface="Arial"/>
                <a:cs typeface="Arial"/>
              </a:rPr>
              <a:t> </a:t>
            </a:r>
            <a:r>
              <a:rPr lang="ru-RU" sz="2200" b="1" dirty="0" err="1">
                <a:solidFill>
                  <a:srgbClr val="FFFF00"/>
                </a:solidFill>
                <a:latin typeface="Arial"/>
                <a:cs typeface="Arial"/>
              </a:rPr>
              <a:t>үйлсийн</a:t>
            </a:r>
            <a:r>
              <a:rPr lang="ru-RU" sz="2200" b="1" dirty="0">
                <a:solidFill>
                  <a:srgbClr val="FFFF00"/>
                </a:solidFill>
                <a:latin typeface="Arial"/>
                <a:cs typeface="Arial"/>
              </a:rPr>
              <a:t> </a:t>
            </a:r>
            <a:r>
              <a:rPr lang="ru-RU" sz="2200" b="1" dirty="0" err="1">
                <a:solidFill>
                  <a:srgbClr val="FFFF00"/>
                </a:solidFill>
                <a:latin typeface="Arial"/>
                <a:cs typeface="Arial"/>
              </a:rPr>
              <a:t>төлөө</a:t>
            </a:r>
            <a:r>
              <a:rPr lang="ru-RU" sz="2200" b="1" dirty="0">
                <a:solidFill>
                  <a:srgbClr val="FFFF00"/>
                </a:solidFill>
                <a:latin typeface="Arial"/>
                <a:cs typeface="Arial"/>
              </a:rPr>
              <a:t> </a:t>
            </a:r>
            <a:r>
              <a:rPr lang="ru-RU" sz="2200" b="1" dirty="0" err="1">
                <a:solidFill>
                  <a:srgbClr val="FFFF00"/>
                </a:solidFill>
                <a:latin typeface="Arial"/>
                <a:cs typeface="Arial"/>
              </a:rPr>
              <a:t>Христ</a:t>
            </a:r>
            <a:r>
              <a:rPr lang="ru-RU" sz="2200" b="1" dirty="0">
                <a:solidFill>
                  <a:srgbClr val="FFFF00"/>
                </a:solidFill>
                <a:latin typeface="Arial"/>
                <a:cs typeface="Arial"/>
              </a:rPr>
              <a:t> </a:t>
            </a:r>
            <a:r>
              <a:rPr lang="ru-RU" sz="2200" b="1" dirty="0" err="1">
                <a:solidFill>
                  <a:srgbClr val="FFFF00"/>
                </a:solidFill>
                <a:latin typeface="Arial"/>
                <a:cs typeface="Arial"/>
              </a:rPr>
              <a:t>Есүс</a:t>
            </a:r>
            <a:r>
              <a:rPr lang="ru-RU" sz="2200" b="1" dirty="0">
                <a:solidFill>
                  <a:srgbClr val="FFFF00"/>
                </a:solidFill>
                <a:latin typeface="Arial"/>
                <a:cs typeface="Arial"/>
              </a:rPr>
              <a:t> </a:t>
            </a:r>
            <a:r>
              <a:rPr lang="ru-RU" sz="2200" b="1" dirty="0" err="1">
                <a:solidFill>
                  <a:srgbClr val="FFFF00"/>
                </a:solidFill>
                <a:latin typeface="Arial"/>
                <a:cs typeface="Arial"/>
              </a:rPr>
              <a:t>дотор</a:t>
            </a:r>
            <a:r>
              <a:rPr lang="ru-RU" sz="2200" b="1" dirty="0">
                <a:solidFill>
                  <a:srgbClr val="FFFF00"/>
                </a:solidFill>
                <a:latin typeface="Arial"/>
                <a:cs typeface="Arial"/>
              </a:rPr>
              <a:t> </a:t>
            </a:r>
            <a:r>
              <a:rPr lang="ru-RU" sz="2200" b="1" dirty="0" err="1">
                <a:solidFill>
                  <a:srgbClr val="FFFF00"/>
                </a:solidFill>
                <a:latin typeface="Arial"/>
                <a:cs typeface="Arial"/>
              </a:rPr>
              <a:t>бүтээгдсэн</a:t>
            </a:r>
            <a:r>
              <a:rPr lang="ru-RU" sz="2200" b="1" dirty="0">
                <a:solidFill>
                  <a:srgbClr val="FFFF00"/>
                </a:solidFill>
                <a:latin typeface="Arial"/>
                <a:cs typeface="Arial"/>
              </a:rPr>
              <a:t>, </a:t>
            </a:r>
            <a:r>
              <a:rPr lang="ru-RU" sz="2200" b="1" dirty="0" err="1">
                <a:solidFill>
                  <a:srgbClr val="FFFF00"/>
                </a:solidFill>
                <a:latin typeface="Arial"/>
                <a:cs typeface="Arial"/>
              </a:rPr>
              <a:t>Түүний</a:t>
            </a:r>
            <a:r>
              <a:rPr lang="ru-RU" sz="2200" b="1" dirty="0">
                <a:solidFill>
                  <a:srgbClr val="FFFF00"/>
                </a:solidFill>
                <a:latin typeface="Arial"/>
                <a:cs typeface="Arial"/>
              </a:rPr>
              <a:t> </a:t>
            </a:r>
            <a:r>
              <a:rPr lang="ru-RU" sz="2200" b="1" dirty="0" err="1">
                <a:solidFill>
                  <a:srgbClr val="FFFF00"/>
                </a:solidFill>
                <a:latin typeface="Arial"/>
                <a:cs typeface="Arial"/>
              </a:rPr>
              <a:t>бүтээл</a:t>
            </a:r>
            <a:r>
              <a:rPr lang="ru-RU" sz="2200" b="1" dirty="0">
                <a:solidFill>
                  <a:srgbClr val="FFFF00"/>
                </a:solidFill>
                <a:latin typeface="Arial"/>
                <a:cs typeface="Arial"/>
              </a:rPr>
              <a:t> </a:t>
            </a:r>
            <a:r>
              <a:rPr lang="ru-RU" sz="2200" b="1" dirty="0" err="1">
                <a:solidFill>
                  <a:srgbClr val="FFFF00"/>
                </a:solidFill>
                <a:latin typeface="Arial"/>
                <a:cs typeface="Arial"/>
              </a:rPr>
              <a:t>мөн</a:t>
            </a:r>
            <a:r>
              <a:rPr lang="ru-RU" sz="2200" b="1" dirty="0">
                <a:solidFill>
                  <a:srgbClr val="FFFF00"/>
                </a:solidFill>
                <a:latin typeface="Arial"/>
                <a:cs typeface="Arial"/>
              </a:rPr>
              <a:t>. Бурхан </a:t>
            </a:r>
            <a:r>
              <a:rPr lang="ru-RU" sz="2200" b="1" dirty="0" err="1">
                <a:solidFill>
                  <a:srgbClr val="FFFF00"/>
                </a:solidFill>
                <a:latin typeface="Arial"/>
                <a:cs typeface="Arial"/>
              </a:rPr>
              <a:t>биднийг</a:t>
            </a:r>
            <a:r>
              <a:rPr lang="ru-RU" sz="2200" b="1" dirty="0">
                <a:solidFill>
                  <a:srgbClr val="FFFF00"/>
                </a:solidFill>
                <a:latin typeface="Arial"/>
                <a:cs typeface="Arial"/>
              </a:rPr>
              <a:t> </a:t>
            </a:r>
            <a:r>
              <a:rPr lang="ru-RU" sz="2200" b="1" dirty="0" err="1">
                <a:solidFill>
                  <a:srgbClr val="FFFF00"/>
                </a:solidFill>
                <a:latin typeface="Arial"/>
                <a:cs typeface="Arial"/>
              </a:rPr>
              <a:t>тэдгээрийн</a:t>
            </a:r>
            <a:r>
              <a:rPr lang="ru-RU" sz="2200" b="1" dirty="0">
                <a:solidFill>
                  <a:srgbClr val="FFFF00"/>
                </a:solidFill>
                <a:latin typeface="Arial"/>
                <a:cs typeface="Arial"/>
              </a:rPr>
              <a:t> </a:t>
            </a:r>
            <a:r>
              <a:rPr lang="ru-RU" sz="2200" b="1" dirty="0" err="1">
                <a:solidFill>
                  <a:srgbClr val="FFFF00"/>
                </a:solidFill>
                <a:latin typeface="Arial"/>
                <a:cs typeface="Arial"/>
              </a:rPr>
              <a:t>дотор</a:t>
            </a:r>
            <a:r>
              <a:rPr lang="ru-RU" sz="2200" b="1" dirty="0">
                <a:solidFill>
                  <a:srgbClr val="FFFF00"/>
                </a:solidFill>
                <a:latin typeface="Arial"/>
                <a:cs typeface="Arial"/>
              </a:rPr>
              <a:t> </a:t>
            </a:r>
            <a:r>
              <a:rPr lang="ru-RU" sz="2200" b="1" dirty="0" err="1">
                <a:solidFill>
                  <a:srgbClr val="FFFF00"/>
                </a:solidFill>
                <a:latin typeface="Arial"/>
                <a:cs typeface="Arial"/>
              </a:rPr>
              <a:t>яваасай</a:t>
            </a:r>
            <a:r>
              <a:rPr lang="ru-RU" sz="2200" b="1" dirty="0">
                <a:solidFill>
                  <a:srgbClr val="FFFF00"/>
                </a:solidFill>
                <a:latin typeface="Arial"/>
                <a:cs typeface="Arial"/>
              </a:rPr>
              <a:t> </a:t>
            </a:r>
            <a:r>
              <a:rPr lang="ru-RU" sz="2200" b="1" dirty="0" err="1">
                <a:solidFill>
                  <a:srgbClr val="FFFF00"/>
                </a:solidFill>
                <a:latin typeface="Arial"/>
                <a:cs typeface="Arial"/>
              </a:rPr>
              <a:t>гэж</a:t>
            </a:r>
            <a:r>
              <a:rPr lang="ru-RU" sz="2200" b="1" dirty="0">
                <a:solidFill>
                  <a:srgbClr val="FFFF00"/>
                </a:solidFill>
                <a:latin typeface="Arial"/>
                <a:cs typeface="Arial"/>
              </a:rPr>
              <a:t> </a:t>
            </a:r>
            <a:r>
              <a:rPr lang="ru-RU" sz="2200" b="1" dirty="0" err="1">
                <a:solidFill>
                  <a:srgbClr val="FFFF00"/>
                </a:solidFill>
                <a:latin typeface="Arial"/>
                <a:cs typeface="Arial"/>
              </a:rPr>
              <a:t>урьдаас</a:t>
            </a:r>
            <a:r>
              <a:rPr lang="ru-RU" sz="2200" b="1" dirty="0">
                <a:solidFill>
                  <a:srgbClr val="FFFF00"/>
                </a:solidFill>
                <a:latin typeface="Arial"/>
                <a:cs typeface="Arial"/>
              </a:rPr>
              <a:t> </a:t>
            </a:r>
            <a:r>
              <a:rPr lang="ru-RU" sz="2200" b="1" dirty="0" err="1">
                <a:solidFill>
                  <a:srgbClr val="FFFF00"/>
                </a:solidFill>
                <a:latin typeface="Arial"/>
                <a:cs typeface="Arial"/>
              </a:rPr>
              <a:t>бэлтгэсэн</a:t>
            </a:r>
            <a:r>
              <a:rPr lang="ru-RU" sz="2200" b="1" dirty="0">
                <a:solidFill>
                  <a:srgbClr val="FFFF00"/>
                </a:solidFill>
                <a:latin typeface="Arial"/>
                <a:cs typeface="Arial"/>
              </a:rPr>
              <a:t> </a:t>
            </a:r>
            <a:r>
              <a:rPr lang="ru-RU" sz="2200" b="1" dirty="0" err="1" smtClean="0">
                <a:solidFill>
                  <a:srgbClr val="FFFF00"/>
                </a:solidFill>
                <a:latin typeface="Arial"/>
                <a:cs typeface="Arial"/>
              </a:rPr>
              <a:t>билээ</a:t>
            </a:r>
            <a:r>
              <a:rPr lang="ru-RU"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dirty="0" err="1" smtClean="0">
                <a:solidFill>
                  <a:srgbClr val="FFFF00"/>
                </a:solidFill>
                <a:latin typeface="Arial"/>
                <a:cs typeface="Arial"/>
              </a:rPr>
              <a:t>Ефе</a:t>
            </a:r>
            <a:r>
              <a:rPr lang="en-US" sz="2200" b="1" dirty="0" smtClean="0">
                <a:solidFill>
                  <a:srgbClr val="FFFF00"/>
                </a:solidFill>
                <a:latin typeface="Arial"/>
                <a:cs typeface="Arial"/>
              </a:rPr>
              <a:t> </a:t>
            </a:r>
            <a:r>
              <a:rPr lang="en-US" sz="2200" b="1" dirty="0">
                <a:solidFill>
                  <a:srgbClr val="FFFF00"/>
                </a:solidFill>
                <a:latin typeface="Arial"/>
                <a:cs typeface="Arial"/>
              </a:rPr>
              <a:t>4:26-27</a:t>
            </a: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26</a:t>
            </a:r>
            <a:r>
              <a:rPr lang="en-US" sz="2200" b="1" dirty="0" smtClean="0">
                <a:solidFill>
                  <a:srgbClr val="FFFF00"/>
                </a:solidFill>
                <a:latin typeface="Arial"/>
                <a:cs typeface="Arial"/>
              </a:rPr>
              <a:t>”</a:t>
            </a:r>
            <a:r>
              <a:rPr lang="ru-RU" sz="2200" b="1" dirty="0" err="1" smtClean="0">
                <a:solidFill>
                  <a:srgbClr val="FFFF00"/>
                </a:solidFill>
                <a:latin typeface="Arial"/>
                <a:cs typeface="Arial"/>
              </a:rPr>
              <a:t>Уурласан</a:t>
            </a:r>
            <a:r>
              <a:rPr lang="ru-RU" sz="2200" b="1" dirty="0" smtClean="0">
                <a:solidFill>
                  <a:srgbClr val="FFFF00"/>
                </a:solidFill>
                <a:latin typeface="Arial"/>
                <a:cs typeface="Arial"/>
              </a:rPr>
              <a:t> </a:t>
            </a:r>
            <a:r>
              <a:rPr lang="ru-RU" sz="2200" b="1" dirty="0">
                <a:solidFill>
                  <a:srgbClr val="FFFF00"/>
                </a:solidFill>
                <a:latin typeface="Arial"/>
                <a:cs typeface="Arial"/>
              </a:rPr>
              <a:t>ч, </a:t>
            </a:r>
            <a:r>
              <a:rPr lang="ru-RU" sz="2200" b="1" dirty="0" err="1">
                <a:solidFill>
                  <a:srgbClr val="FFFF00"/>
                </a:solidFill>
                <a:latin typeface="Arial"/>
                <a:cs typeface="Arial"/>
              </a:rPr>
              <a:t>нүгэл</a:t>
            </a:r>
            <a:r>
              <a:rPr lang="ru-RU" sz="2200" b="1" dirty="0">
                <a:solidFill>
                  <a:srgbClr val="FFFF00"/>
                </a:solidFill>
                <a:latin typeface="Arial"/>
                <a:cs typeface="Arial"/>
              </a:rPr>
              <a:t>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үйлд</a:t>
            </a:r>
            <a:r>
              <a:rPr lang="ru-RU" sz="2200" b="1" dirty="0">
                <a:solidFill>
                  <a:srgbClr val="FFFF00"/>
                </a:solidFill>
                <a:latin typeface="Arial"/>
                <a:cs typeface="Arial"/>
              </a:rPr>
              <a:t>. Та </a:t>
            </a:r>
            <a:r>
              <a:rPr lang="ru-RU" sz="2200" b="1" dirty="0" err="1">
                <a:solidFill>
                  <a:srgbClr val="FFFF00"/>
                </a:solidFill>
                <a:latin typeface="Arial"/>
                <a:cs typeface="Arial"/>
              </a:rPr>
              <a:t>нарын</a:t>
            </a:r>
            <a:r>
              <a:rPr lang="ru-RU" sz="2200" b="1" dirty="0">
                <a:solidFill>
                  <a:srgbClr val="FFFF00"/>
                </a:solidFill>
                <a:latin typeface="Arial"/>
                <a:cs typeface="Arial"/>
              </a:rPr>
              <a:t> </a:t>
            </a:r>
            <a:r>
              <a:rPr lang="ru-RU" sz="2200" b="1" dirty="0" err="1">
                <a:solidFill>
                  <a:srgbClr val="FFFF00"/>
                </a:solidFill>
                <a:latin typeface="Arial"/>
                <a:cs typeface="Arial"/>
              </a:rPr>
              <a:t>уур</a:t>
            </a:r>
            <a:r>
              <a:rPr lang="ru-RU" sz="2200" b="1" dirty="0">
                <a:solidFill>
                  <a:srgbClr val="FFFF00"/>
                </a:solidFill>
                <a:latin typeface="Arial"/>
                <a:cs typeface="Arial"/>
              </a:rPr>
              <a:t> </a:t>
            </a:r>
            <a:r>
              <a:rPr lang="ru-RU" sz="2200" b="1" dirty="0" err="1">
                <a:solidFill>
                  <a:srgbClr val="FFFF00"/>
                </a:solidFill>
                <a:latin typeface="Arial"/>
                <a:cs typeface="Arial"/>
              </a:rPr>
              <a:t>хилэн</a:t>
            </a:r>
            <a:r>
              <a:rPr lang="ru-RU" sz="2200" b="1" dirty="0">
                <a:solidFill>
                  <a:srgbClr val="FFFF00"/>
                </a:solidFill>
                <a:latin typeface="Arial"/>
                <a:cs typeface="Arial"/>
              </a:rPr>
              <a:t> </a:t>
            </a:r>
            <a:r>
              <a:rPr lang="ru-RU" sz="2200" b="1" dirty="0" err="1">
                <a:solidFill>
                  <a:srgbClr val="FFFF00"/>
                </a:solidFill>
                <a:latin typeface="Arial"/>
                <a:cs typeface="Arial"/>
              </a:rPr>
              <a:t>дээр</a:t>
            </a:r>
            <a:r>
              <a:rPr lang="ru-RU" sz="2200" b="1" dirty="0">
                <a:solidFill>
                  <a:srgbClr val="FFFF00"/>
                </a:solidFill>
                <a:latin typeface="Arial"/>
                <a:cs typeface="Arial"/>
              </a:rPr>
              <a:t> нар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жаргаг</a:t>
            </a:r>
            <a:r>
              <a:rPr lang="ru-RU" sz="2200" b="1" dirty="0">
                <a:solidFill>
                  <a:srgbClr val="FFFF00"/>
                </a:solidFill>
                <a:latin typeface="Arial"/>
                <a:cs typeface="Arial"/>
              </a:rPr>
              <a:t>. </a:t>
            </a:r>
            <a:r>
              <a:rPr lang="en-US" sz="2200" b="1" dirty="0" smtClean="0">
                <a:solidFill>
                  <a:srgbClr val="FFFF00"/>
                </a:solidFill>
                <a:latin typeface="Arial"/>
                <a:cs typeface="Arial"/>
              </a:rPr>
              <a:t> </a:t>
            </a:r>
            <a:r>
              <a:rPr lang="en-US" sz="2200" b="1" baseline="30000" dirty="0" smtClean="0">
                <a:solidFill>
                  <a:srgbClr val="FFFF00"/>
                </a:solidFill>
                <a:latin typeface="Arial"/>
                <a:cs typeface="Arial"/>
              </a:rPr>
              <a:t>27</a:t>
            </a:r>
            <a:r>
              <a:rPr lang="ru-RU" sz="2200" b="1" dirty="0" err="1" smtClean="0">
                <a:solidFill>
                  <a:srgbClr val="FFFF00"/>
                </a:solidFill>
                <a:latin typeface="Arial"/>
                <a:cs typeface="Arial"/>
              </a:rPr>
              <a:t>Диаволд</a:t>
            </a:r>
            <a:r>
              <a:rPr lang="ru-RU" sz="2200" b="1" dirty="0" smtClean="0">
                <a:solidFill>
                  <a:srgbClr val="FFFF00"/>
                </a:solidFill>
                <a:latin typeface="Arial"/>
                <a:cs typeface="Arial"/>
              </a:rPr>
              <a:t> </a:t>
            </a:r>
            <a:r>
              <a:rPr lang="ru-RU" sz="2200" b="1" dirty="0" err="1">
                <a:solidFill>
                  <a:srgbClr val="FFFF00"/>
                </a:solidFill>
                <a:latin typeface="Arial"/>
                <a:cs typeface="Arial"/>
              </a:rPr>
              <a:t>байр</a:t>
            </a:r>
            <a:r>
              <a:rPr lang="ru-RU" sz="2200" b="1" dirty="0">
                <a:solidFill>
                  <a:srgbClr val="FFFF00"/>
                </a:solidFill>
                <a:latin typeface="Arial"/>
                <a:cs typeface="Arial"/>
              </a:rPr>
              <a:t>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өг</a:t>
            </a:r>
            <a:r>
              <a:rPr lang="ru-RU" sz="2200" b="1" dirty="0">
                <a:solidFill>
                  <a:srgbClr val="FFFF00"/>
                </a:solidFill>
                <a:latin typeface="Arial"/>
                <a:cs typeface="Arial"/>
              </a:rPr>
              <a:t>. </a:t>
            </a:r>
          </a:p>
          <a:p>
            <a:pPr eaLnBrk="1" hangingPunct="1">
              <a:lnSpc>
                <a:spcPct val="90000"/>
              </a:lnSpc>
              <a:buFont typeface="Wingdings" charset="2"/>
              <a:buNone/>
              <a:defRPr/>
            </a:pPr>
            <a:r>
              <a:rPr lang="en-US" sz="2200" b="1" u="sng" dirty="0" err="1" smtClean="0">
                <a:solidFill>
                  <a:srgbClr val="FFFF00"/>
                </a:solidFill>
                <a:latin typeface="Arial"/>
                <a:cs typeface="Arial"/>
              </a:rPr>
              <a:t>Ефе</a:t>
            </a:r>
            <a:r>
              <a:rPr lang="en-US" sz="2200" b="1" u="sng" dirty="0" smtClean="0">
                <a:solidFill>
                  <a:srgbClr val="FFFF00"/>
                </a:solidFill>
                <a:latin typeface="Arial"/>
                <a:cs typeface="Arial"/>
              </a:rPr>
              <a:t> </a:t>
            </a:r>
            <a:r>
              <a:rPr lang="en-US" sz="2200" b="1" u="sng" dirty="0">
                <a:solidFill>
                  <a:srgbClr val="FFFF00"/>
                </a:solidFill>
                <a:latin typeface="Arial"/>
                <a:cs typeface="Arial"/>
              </a:rPr>
              <a:t>4:28</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28</a:t>
            </a:r>
            <a:r>
              <a:rPr lang="en-US" sz="2200" b="1" dirty="0">
                <a:solidFill>
                  <a:srgbClr val="FFFF00"/>
                </a:solidFill>
                <a:latin typeface="Arial"/>
                <a:cs typeface="Arial"/>
              </a:rPr>
              <a:t>Х</a:t>
            </a:r>
            <a:r>
              <a:rPr lang="ru-RU" sz="2200" b="1" dirty="0" err="1" smtClean="0">
                <a:solidFill>
                  <a:srgbClr val="FFFF00"/>
                </a:solidFill>
                <a:latin typeface="Arial"/>
                <a:cs typeface="Arial"/>
              </a:rPr>
              <a:t>улгайч</a:t>
            </a:r>
            <a:r>
              <a:rPr lang="ru-RU" sz="2200" b="1" dirty="0" smtClean="0">
                <a:solidFill>
                  <a:srgbClr val="FFFF00"/>
                </a:solidFill>
                <a:latin typeface="Arial"/>
                <a:cs typeface="Arial"/>
              </a:rPr>
              <a:t> </a:t>
            </a:r>
            <a:r>
              <a:rPr lang="ru-RU" sz="2200" b="1" dirty="0" err="1">
                <a:solidFill>
                  <a:srgbClr val="FFFF00"/>
                </a:solidFill>
                <a:latin typeface="Arial"/>
                <a:cs typeface="Arial"/>
              </a:rPr>
              <a:t>хүн</a:t>
            </a:r>
            <a:r>
              <a:rPr lang="ru-RU" sz="2200" b="1" dirty="0">
                <a:solidFill>
                  <a:srgbClr val="FFFF00"/>
                </a:solidFill>
                <a:latin typeface="Arial"/>
                <a:cs typeface="Arial"/>
              </a:rPr>
              <a:t> </a:t>
            </a:r>
            <a:r>
              <a:rPr lang="ru-RU" sz="2200" b="1" dirty="0" err="1">
                <a:solidFill>
                  <a:srgbClr val="FFFF00"/>
                </a:solidFill>
                <a:latin typeface="Arial"/>
                <a:cs typeface="Arial"/>
              </a:rPr>
              <a:t>цаашид</a:t>
            </a:r>
            <a:r>
              <a:rPr lang="ru-RU" sz="2200" b="1" dirty="0">
                <a:solidFill>
                  <a:srgbClr val="FFFF00"/>
                </a:solidFill>
                <a:latin typeface="Arial"/>
                <a:cs typeface="Arial"/>
              </a:rPr>
              <a:t> </a:t>
            </a:r>
            <a:r>
              <a:rPr lang="ru-RU" sz="2200" b="1" dirty="0" err="1">
                <a:solidFill>
                  <a:srgbClr val="FFFF00"/>
                </a:solidFill>
                <a:latin typeface="Arial"/>
                <a:cs typeface="Arial"/>
              </a:rPr>
              <a:t>хулгай</a:t>
            </a:r>
            <a:r>
              <a:rPr lang="ru-RU" sz="2200" b="1" dirty="0">
                <a:solidFill>
                  <a:srgbClr val="FFFF00"/>
                </a:solidFill>
                <a:latin typeface="Arial"/>
                <a:cs typeface="Arial"/>
              </a:rPr>
              <a:t>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хий</a:t>
            </a:r>
            <a:r>
              <a:rPr lang="ru-RU" sz="2200" b="1" dirty="0">
                <a:solidFill>
                  <a:srgbClr val="FFFF00"/>
                </a:solidFill>
                <a:latin typeface="Arial"/>
                <a:cs typeface="Arial"/>
              </a:rPr>
              <a:t>. Харин ч </a:t>
            </a:r>
            <a:r>
              <a:rPr lang="ru-RU" sz="2200" b="1" dirty="0" err="1">
                <a:solidFill>
                  <a:srgbClr val="FFFF00"/>
                </a:solidFill>
                <a:latin typeface="Arial"/>
                <a:cs typeface="Arial"/>
              </a:rPr>
              <a:t>гачигдалтай</a:t>
            </a:r>
            <a:r>
              <a:rPr lang="ru-RU" sz="2200" b="1" dirty="0">
                <a:solidFill>
                  <a:srgbClr val="FFFF00"/>
                </a:solidFill>
                <a:latin typeface="Arial"/>
                <a:cs typeface="Arial"/>
              </a:rPr>
              <a:t> </a:t>
            </a:r>
            <a:r>
              <a:rPr lang="ru-RU" sz="2200" b="1" dirty="0" err="1">
                <a:solidFill>
                  <a:srgbClr val="FFFF00"/>
                </a:solidFill>
                <a:latin typeface="Arial"/>
                <a:cs typeface="Arial"/>
              </a:rPr>
              <a:t>хүнд</a:t>
            </a:r>
            <a:r>
              <a:rPr lang="ru-RU" sz="2200" b="1" dirty="0">
                <a:solidFill>
                  <a:srgbClr val="FFFF00"/>
                </a:solidFill>
                <a:latin typeface="Arial"/>
                <a:cs typeface="Arial"/>
              </a:rPr>
              <a:t> </a:t>
            </a:r>
            <a:r>
              <a:rPr lang="ru-RU" sz="2200" b="1" dirty="0" err="1">
                <a:solidFill>
                  <a:srgbClr val="FFFF00"/>
                </a:solidFill>
                <a:latin typeface="Arial"/>
                <a:cs typeface="Arial"/>
              </a:rPr>
              <a:t>хуваалцах</a:t>
            </a:r>
            <a:r>
              <a:rPr lang="ru-RU" sz="2200" b="1" dirty="0">
                <a:solidFill>
                  <a:srgbClr val="FFFF00"/>
                </a:solidFill>
                <a:latin typeface="Arial"/>
                <a:cs typeface="Arial"/>
              </a:rPr>
              <a:t> </a:t>
            </a:r>
            <a:r>
              <a:rPr lang="ru-RU" sz="2200" b="1" dirty="0" err="1">
                <a:solidFill>
                  <a:srgbClr val="FFFF00"/>
                </a:solidFill>
                <a:latin typeface="Arial"/>
                <a:cs typeface="Arial"/>
              </a:rPr>
              <a:t>юмтай</a:t>
            </a:r>
            <a:r>
              <a:rPr lang="ru-RU" sz="2200" b="1" dirty="0">
                <a:solidFill>
                  <a:srgbClr val="FFFF00"/>
                </a:solidFill>
                <a:latin typeface="Arial"/>
                <a:cs typeface="Arial"/>
              </a:rPr>
              <a:t> </a:t>
            </a:r>
            <a:r>
              <a:rPr lang="ru-RU" sz="2200" b="1" dirty="0" err="1">
                <a:solidFill>
                  <a:srgbClr val="FFFF00"/>
                </a:solidFill>
                <a:latin typeface="Arial"/>
                <a:cs typeface="Arial"/>
              </a:rPr>
              <a:t>байхын</a:t>
            </a:r>
            <a:r>
              <a:rPr lang="ru-RU" sz="2200" b="1" dirty="0">
                <a:solidFill>
                  <a:srgbClr val="FFFF00"/>
                </a:solidFill>
                <a:latin typeface="Arial"/>
                <a:cs typeface="Arial"/>
              </a:rPr>
              <a:t> </a:t>
            </a:r>
            <a:r>
              <a:rPr lang="ru-RU" sz="2200" b="1" dirty="0" err="1">
                <a:solidFill>
                  <a:srgbClr val="FFFF00"/>
                </a:solidFill>
                <a:latin typeface="Arial"/>
                <a:cs typeface="Arial"/>
              </a:rPr>
              <a:t>тулд</a:t>
            </a:r>
            <a:r>
              <a:rPr lang="ru-RU" sz="2200" b="1" dirty="0">
                <a:solidFill>
                  <a:srgbClr val="FFFF00"/>
                </a:solidFill>
                <a:latin typeface="Arial"/>
                <a:cs typeface="Arial"/>
              </a:rPr>
              <a:t> [</a:t>
            </a:r>
            <a:r>
              <a:rPr lang="ru-RU" sz="2200" b="1" dirty="0" err="1">
                <a:solidFill>
                  <a:srgbClr val="FFFF00"/>
                </a:solidFill>
                <a:latin typeface="Arial"/>
                <a:cs typeface="Arial"/>
              </a:rPr>
              <a:t>өөрийн</a:t>
            </a:r>
            <a:r>
              <a:rPr lang="ru-RU" sz="2200" b="1" dirty="0">
                <a:solidFill>
                  <a:srgbClr val="FFFF00"/>
                </a:solidFill>
                <a:latin typeface="Arial"/>
                <a:cs typeface="Arial"/>
              </a:rPr>
              <a:t>] </a:t>
            </a:r>
            <a:r>
              <a:rPr lang="ru-RU" sz="2200" b="1" dirty="0" err="1">
                <a:solidFill>
                  <a:srgbClr val="FFFF00"/>
                </a:solidFill>
                <a:latin typeface="Arial"/>
                <a:cs typeface="Arial"/>
              </a:rPr>
              <a:t>гараар</a:t>
            </a:r>
            <a:r>
              <a:rPr lang="ru-RU" sz="2200" b="1" dirty="0">
                <a:solidFill>
                  <a:srgbClr val="FFFF00"/>
                </a:solidFill>
                <a:latin typeface="Arial"/>
                <a:cs typeface="Arial"/>
              </a:rPr>
              <a:t> </a:t>
            </a:r>
            <a:r>
              <a:rPr lang="ru-RU" sz="2200" b="1" dirty="0" err="1">
                <a:solidFill>
                  <a:srgbClr val="FFFF00"/>
                </a:solidFill>
                <a:latin typeface="Arial"/>
                <a:cs typeface="Arial"/>
              </a:rPr>
              <a:t>сайныг</a:t>
            </a:r>
            <a:r>
              <a:rPr lang="ru-RU" sz="2200" b="1" dirty="0">
                <a:solidFill>
                  <a:srgbClr val="FFFF00"/>
                </a:solidFill>
                <a:latin typeface="Arial"/>
                <a:cs typeface="Arial"/>
              </a:rPr>
              <a:t> </a:t>
            </a:r>
            <a:r>
              <a:rPr lang="ru-RU" sz="2200" b="1" dirty="0" err="1">
                <a:solidFill>
                  <a:srgbClr val="FFFF00"/>
                </a:solidFill>
                <a:latin typeface="Arial"/>
                <a:cs typeface="Arial"/>
              </a:rPr>
              <a:t>үйлдэж</a:t>
            </a:r>
            <a:r>
              <a:rPr lang="ru-RU" sz="2200" b="1" dirty="0">
                <a:solidFill>
                  <a:srgbClr val="FFFF00"/>
                </a:solidFill>
                <a:latin typeface="Arial"/>
                <a:cs typeface="Arial"/>
              </a:rPr>
              <a:t>, </a:t>
            </a:r>
            <a:r>
              <a:rPr lang="ru-RU" sz="2200" b="1" dirty="0" err="1">
                <a:solidFill>
                  <a:srgbClr val="FFFF00"/>
                </a:solidFill>
                <a:latin typeface="Arial"/>
                <a:cs typeface="Arial"/>
              </a:rPr>
              <a:t>хөдөлмөрлө</a:t>
            </a:r>
            <a:r>
              <a:rPr lang="ru-RU" sz="2200" b="1" dirty="0">
                <a:solidFill>
                  <a:srgbClr val="FFFF00"/>
                </a:solidFill>
                <a:latin typeface="Arial"/>
                <a:cs typeface="Arial"/>
              </a:rPr>
              <a:t>.</a:t>
            </a:r>
          </a:p>
          <a:p>
            <a:pPr eaLnBrk="1" hangingPunct="1">
              <a:lnSpc>
                <a:spcPct val="90000"/>
              </a:lnSpc>
              <a:buFont typeface="Wingdings" charset="2"/>
              <a:buNone/>
              <a:defRPr/>
            </a:pPr>
            <a:r>
              <a:rPr lang="en-US" sz="2200" b="1" u="sng" dirty="0" err="1" smtClean="0">
                <a:solidFill>
                  <a:srgbClr val="FFFF00"/>
                </a:solidFill>
                <a:latin typeface="Arial"/>
                <a:cs typeface="Arial"/>
              </a:rPr>
              <a:t>Ефе</a:t>
            </a:r>
            <a:r>
              <a:rPr lang="en-US" sz="2200" b="1" u="sng" dirty="0" smtClean="0">
                <a:solidFill>
                  <a:srgbClr val="FFFF00"/>
                </a:solidFill>
                <a:latin typeface="Arial"/>
                <a:cs typeface="Arial"/>
              </a:rPr>
              <a:t> </a:t>
            </a:r>
            <a:r>
              <a:rPr lang="en-US" sz="2200" b="1" u="sng" dirty="0">
                <a:solidFill>
                  <a:srgbClr val="FFFF00"/>
                </a:solidFill>
                <a:latin typeface="Arial"/>
                <a:cs typeface="Arial"/>
              </a:rPr>
              <a:t>4:</a:t>
            </a:r>
            <a:r>
              <a:rPr lang="en-US" sz="2200" b="1" u="sng" dirty="0" smtClean="0">
                <a:solidFill>
                  <a:srgbClr val="FFFF00"/>
                </a:solidFill>
                <a:latin typeface="Arial"/>
                <a:cs typeface="Arial"/>
              </a:rPr>
              <a:t>29</a:t>
            </a:r>
            <a:endParaRPr lang="en-US" sz="2200" b="1" dirty="0" smtClean="0">
              <a:solidFill>
                <a:srgbClr val="FFFF00"/>
              </a:solidFill>
              <a:latin typeface="Arial"/>
              <a:cs typeface="Arial"/>
            </a:endParaRPr>
          </a:p>
          <a:p>
            <a:pPr eaLnBrk="1" hangingPunct="1">
              <a:lnSpc>
                <a:spcPct val="90000"/>
              </a:lnSpc>
              <a:buFont typeface="Wingdings" charset="2"/>
              <a:buNone/>
              <a:defRPr/>
            </a:pPr>
            <a:r>
              <a:rPr lang="en-US" sz="2200" b="1" baseline="30000" dirty="0" smtClean="0">
                <a:solidFill>
                  <a:srgbClr val="FFFF00"/>
                </a:solidFill>
                <a:latin typeface="Arial"/>
                <a:cs typeface="Arial"/>
              </a:rPr>
              <a:t>	29</a:t>
            </a:r>
            <a:r>
              <a:rPr lang="ru-RU" sz="2200" b="1" dirty="0" smtClean="0">
                <a:solidFill>
                  <a:srgbClr val="FFFF00"/>
                </a:solidFill>
                <a:latin typeface="Arial"/>
                <a:cs typeface="Arial"/>
              </a:rPr>
              <a:t>Та </a:t>
            </a:r>
            <a:r>
              <a:rPr lang="ru-RU" sz="2200" b="1" dirty="0" err="1" smtClean="0">
                <a:solidFill>
                  <a:srgbClr val="FFFF00"/>
                </a:solidFill>
                <a:latin typeface="Arial"/>
                <a:cs typeface="Arial"/>
              </a:rPr>
              <a:t>нарын</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амнаас</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ямар</a:t>
            </a:r>
            <a:r>
              <a:rPr lang="ru-RU" sz="2200" b="1" dirty="0" smtClean="0">
                <a:solidFill>
                  <a:srgbClr val="FFFF00"/>
                </a:solidFill>
                <a:latin typeface="Arial"/>
                <a:cs typeface="Arial"/>
              </a:rPr>
              <a:t> ч </a:t>
            </a:r>
            <a:r>
              <a:rPr lang="ru-RU" sz="2200" b="1" dirty="0" err="1" smtClean="0">
                <a:solidFill>
                  <a:srgbClr val="FFFF00"/>
                </a:solidFill>
                <a:latin typeface="Arial"/>
                <a:cs typeface="Arial"/>
              </a:rPr>
              <a:t>ялзарсан</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үг</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бүү</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гараг</a:t>
            </a:r>
            <a:r>
              <a:rPr lang="ru-RU" sz="2200" b="1" dirty="0" smtClean="0">
                <a:solidFill>
                  <a:srgbClr val="FFFF00"/>
                </a:solidFill>
                <a:latin typeface="Arial"/>
                <a:cs typeface="Arial"/>
              </a:rPr>
              <a:t>. Харин </a:t>
            </a:r>
            <a:r>
              <a:rPr lang="ru-RU" sz="2200" b="1" dirty="0" err="1" smtClean="0">
                <a:solidFill>
                  <a:srgbClr val="FFFF00"/>
                </a:solidFill>
                <a:latin typeface="Arial"/>
                <a:cs typeface="Arial"/>
              </a:rPr>
              <a:t>хэрэгтэй</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үед</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нь</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бусдыг</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босгон</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байгуулахын</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тулд</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зөвхөн</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тустай</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үг</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хэл</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Тэгвэл</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энэ</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нь</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сонсож</a:t>
            </a:r>
            <a:r>
              <a:rPr lang="ru-RU" sz="2200" b="1" dirty="0" smtClean="0">
                <a:solidFill>
                  <a:srgbClr val="FFFF00"/>
                </a:solidFill>
                <a:latin typeface="Arial"/>
                <a:cs typeface="Arial"/>
              </a:rPr>
              <a:t> буй </a:t>
            </a:r>
            <a:r>
              <a:rPr lang="ru-RU" sz="2200" b="1" dirty="0" err="1" smtClean="0">
                <a:solidFill>
                  <a:srgbClr val="FFFF00"/>
                </a:solidFill>
                <a:latin typeface="Arial"/>
                <a:cs typeface="Arial"/>
              </a:rPr>
              <a:t>хүнд</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нигүүлслийг</a:t>
            </a:r>
            <a:r>
              <a:rPr lang="ru-RU" sz="2200" b="1" dirty="0" smtClean="0">
                <a:solidFill>
                  <a:srgbClr val="FFFF00"/>
                </a:solidFill>
                <a:latin typeface="Arial"/>
                <a:cs typeface="Arial"/>
              </a:rPr>
              <a:t> </a:t>
            </a:r>
            <a:r>
              <a:rPr lang="ru-RU" sz="2200" b="1" dirty="0" err="1" smtClean="0">
                <a:solidFill>
                  <a:srgbClr val="FFFF00"/>
                </a:solidFill>
                <a:latin typeface="Arial"/>
                <a:cs typeface="Arial"/>
              </a:rPr>
              <a:t>өгнө</a:t>
            </a:r>
            <a:r>
              <a:rPr lang="ru-RU" sz="2200" b="1" dirty="0" smtClean="0">
                <a:solidFill>
                  <a:srgbClr val="FFFF00"/>
                </a:solidFill>
                <a:latin typeface="Arial"/>
                <a:cs typeface="Arial"/>
              </a:rPr>
              <a:t>. </a:t>
            </a:r>
            <a:endParaRPr lang="en-US" sz="2200" b="1" dirty="0">
              <a:solidFill>
                <a:srgbClr val="FFFF00"/>
              </a:solidFill>
              <a:latin typeface="Arial"/>
              <a:cs typeface="Arial"/>
            </a:endParaRPr>
          </a:p>
        </p:txBody>
      </p:sp>
      <p:sp>
        <p:nvSpPr>
          <p:cNvPr id="4433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ea typeface="ＭＳ Ｐゴシック" charset="0"/>
                <a:cs typeface="Arial" charset="0"/>
              </a:rPr>
              <a:t>Захиа</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Номлолын</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ишлэл</a:t>
            </a:r>
            <a:r>
              <a:rPr lang="en-US" sz="3600" b="1" dirty="0">
                <a:effectLst>
                  <a:outerShdw blurRad="38100" dist="38100" dir="2700000" algn="tl">
                    <a:srgbClr val="000000"/>
                  </a:outerShdw>
                </a:effectLst>
                <a:latin typeface="Arial" charset="0"/>
                <a:ea typeface="ＭＳ Ｐゴシック" charset="0"/>
                <a:cs typeface="Arial" charset="0"/>
              </a:rPr>
              <a:t> (15 </a:t>
            </a:r>
            <a:r>
              <a:rPr lang="en-US" sz="3600" b="1" dirty="0" err="1">
                <a:effectLst>
                  <a:outerShdw blurRad="38100" dist="38100" dir="2700000" algn="tl">
                    <a:srgbClr val="000000"/>
                  </a:outerShdw>
                </a:effectLst>
                <a:latin typeface="Arial" charset="0"/>
                <a:ea typeface="ＭＳ Ｐゴシック" charset="0"/>
                <a:cs typeface="Arial" charset="0"/>
              </a:rPr>
              <a:t>мин</a:t>
            </a:r>
            <a:r>
              <a:rPr lang="en-US" sz="3600" b="1" dirty="0">
                <a:effectLst>
                  <a:outerShdw blurRad="38100" dist="38100" dir="2700000" algn="tl">
                    <a:srgbClr val="000000"/>
                  </a:outerShdw>
                </a:effectLst>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48163"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err="1" smtClean="0">
                <a:solidFill>
                  <a:srgbClr val="FFFF00"/>
                </a:solidFill>
                <a:latin typeface="Arial"/>
                <a:cs typeface="Arial"/>
              </a:rPr>
              <a:t>Eфе</a:t>
            </a:r>
            <a:r>
              <a:rPr lang="en-US" sz="2200" b="1" u="sng" dirty="0" smtClean="0">
                <a:solidFill>
                  <a:srgbClr val="FFFF00"/>
                </a:solidFill>
                <a:latin typeface="Arial"/>
                <a:cs typeface="Arial"/>
              </a:rPr>
              <a:t> </a:t>
            </a:r>
            <a:r>
              <a:rPr lang="en-US" sz="2200" b="1" u="sng" dirty="0">
                <a:solidFill>
                  <a:srgbClr val="FFFF00"/>
                </a:solidFill>
                <a:latin typeface="Arial"/>
                <a:cs typeface="Arial"/>
              </a:rPr>
              <a:t>6:4</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4</a:t>
            </a:r>
            <a:r>
              <a:rPr lang="ru-RU" sz="2200" b="1" dirty="0" err="1">
                <a:solidFill>
                  <a:srgbClr val="FFFF00"/>
                </a:solidFill>
                <a:latin typeface="Arial"/>
                <a:cs typeface="Arial"/>
              </a:rPr>
              <a:t>Эцгүүд</a:t>
            </a:r>
            <a:r>
              <a:rPr lang="ru-RU" sz="2200" b="1" dirty="0">
                <a:solidFill>
                  <a:srgbClr val="FFFF00"/>
                </a:solidFill>
                <a:latin typeface="Arial"/>
                <a:cs typeface="Arial"/>
              </a:rPr>
              <a:t> </a:t>
            </a:r>
            <a:r>
              <a:rPr lang="ru-RU" sz="2200" b="1" dirty="0" err="1">
                <a:solidFill>
                  <a:srgbClr val="FFFF00"/>
                </a:solidFill>
                <a:latin typeface="Arial"/>
                <a:cs typeface="Arial"/>
              </a:rPr>
              <a:t>ээ</a:t>
            </a:r>
            <a:r>
              <a:rPr lang="ru-RU" sz="2200" b="1" dirty="0">
                <a:solidFill>
                  <a:srgbClr val="FFFF00"/>
                </a:solidFill>
                <a:latin typeface="Arial"/>
                <a:cs typeface="Arial"/>
              </a:rPr>
              <a:t>, та нар </a:t>
            </a:r>
            <a:r>
              <a:rPr lang="ru-RU" sz="2200" b="1" dirty="0" err="1">
                <a:solidFill>
                  <a:srgbClr val="FFFF00"/>
                </a:solidFill>
                <a:latin typeface="Arial"/>
                <a:cs typeface="Arial"/>
              </a:rPr>
              <a:t>хүүхдүүдээ</a:t>
            </a:r>
            <a:r>
              <a:rPr lang="ru-RU" sz="2200" b="1" dirty="0">
                <a:solidFill>
                  <a:srgbClr val="FFFF00"/>
                </a:solidFill>
                <a:latin typeface="Arial"/>
                <a:cs typeface="Arial"/>
              </a:rPr>
              <a:t>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уурлуул</a:t>
            </a:r>
            <a:r>
              <a:rPr lang="ru-RU" sz="2200" b="1" dirty="0">
                <a:solidFill>
                  <a:srgbClr val="FFFF00"/>
                </a:solidFill>
                <a:latin typeface="Arial"/>
                <a:cs typeface="Arial"/>
              </a:rPr>
              <a:t>. Харин </a:t>
            </a:r>
            <a:r>
              <a:rPr lang="ru-RU" sz="2200" b="1" dirty="0" err="1">
                <a:solidFill>
                  <a:srgbClr val="FFFF00"/>
                </a:solidFill>
                <a:latin typeface="Arial"/>
                <a:cs typeface="Arial"/>
              </a:rPr>
              <a:t>тэднийг</a:t>
            </a:r>
            <a:r>
              <a:rPr lang="ru-RU" sz="2200" b="1" dirty="0">
                <a:solidFill>
                  <a:srgbClr val="FFFF00"/>
                </a:solidFill>
                <a:latin typeface="Arial"/>
                <a:cs typeface="Arial"/>
              </a:rPr>
              <a:t> </a:t>
            </a:r>
            <a:r>
              <a:rPr lang="ru-RU" sz="2200" b="1" dirty="0" err="1">
                <a:solidFill>
                  <a:srgbClr val="FFFF00"/>
                </a:solidFill>
                <a:latin typeface="Arial"/>
                <a:cs typeface="Arial"/>
              </a:rPr>
              <a:t>Эзэний</a:t>
            </a:r>
            <a:r>
              <a:rPr lang="ru-RU" sz="2200" b="1" dirty="0">
                <a:solidFill>
                  <a:srgbClr val="FFFF00"/>
                </a:solidFill>
                <a:latin typeface="Arial"/>
                <a:cs typeface="Arial"/>
              </a:rPr>
              <a:t> </a:t>
            </a:r>
            <a:r>
              <a:rPr lang="ru-RU" sz="2200" b="1" dirty="0" err="1">
                <a:solidFill>
                  <a:srgbClr val="FFFF00"/>
                </a:solidFill>
                <a:latin typeface="Arial"/>
                <a:cs typeface="Arial"/>
              </a:rPr>
              <a:t>дэг</a:t>
            </a:r>
            <a:r>
              <a:rPr lang="ru-RU" sz="2200" b="1" dirty="0">
                <a:solidFill>
                  <a:srgbClr val="FFFF00"/>
                </a:solidFill>
                <a:latin typeface="Arial"/>
                <a:cs typeface="Arial"/>
              </a:rPr>
              <a:t> </a:t>
            </a:r>
            <a:r>
              <a:rPr lang="ru-RU" sz="2200" b="1" dirty="0" err="1">
                <a:solidFill>
                  <a:srgbClr val="FFFF00"/>
                </a:solidFill>
                <a:latin typeface="Arial"/>
                <a:cs typeface="Arial"/>
              </a:rPr>
              <a:t>журам</a:t>
            </a:r>
            <a:r>
              <a:rPr lang="ru-RU" sz="2200" b="1" dirty="0">
                <a:solidFill>
                  <a:srgbClr val="FFFF00"/>
                </a:solidFill>
                <a:latin typeface="Arial"/>
                <a:cs typeface="Arial"/>
              </a:rPr>
              <a:t> болон </a:t>
            </a:r>
            <a:r>
              <a:rPr lang="ru-RU" sz="2200" b="1" dirty="0" err="1">
                <a:solidFill>
                  <a:srgbClr val="FFFF00"/>
                </a:solidFill>
                <a:latin typeface="Arial"/>
                <a:cs typeface="Arial"/>
              </a:rPr>
              <a:t>сургамж</a:t>
            </a:r>
            <a:r>
              <a:rPr lang="ru-RU" sz="2200" b="1" dirty="0">
                <a:solidFill>
                  <a:srgbClr val="FFFF00"/>
                </a:solidFill>
                <a:latin typeface="Arial"/>
                <a:cs typeface="Arial"/>
              </a:rPr>
              <a:t> </a:t>
            </a:r>
            <a:r>
              <a:rPr lang="ru-RU" sz="2200" b="1" dirty="0" err="1">
                <a:solidFill>
                  <a:srgbClr val="FFFF00"/>
                </a:solidFill>
                <a:latin typeface="Arial"/>
                <a:cs typeface="Arial"/>
              </a:rPr>
              <a:t>дотор</a:t>
            </a:r>
            <a:r>
              <a:rPr lang="ru-RU" sz="2200" b="1" dirty="0">
                <a:solidFill>
                  <a:srgbClr val="FFFF00"/>
                </a:solidFill>
                <a:latin typeface="Arial"/>
                <a:cs typeface="Arial"/>
              </a:rPr>
              <a:t> </a:t>
            </a:r>
            <a:r>
              <a:rPr lang="ru-RU" sz="2200" b="1" dirty="0" err="1">
                <a:solidFill>
                  <a:srgbClr val="FFFF00"/>
                </a:solidFill>
                <a:latin typeface="Arial"/>
                <a:cs typeface="Arial"/>
              </a:rPr>
              <a:t>хүмүүжүүл</a:t>
            </a:r>
            <a:r>
              <a:rPr lang="ru-RU"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latin typeface="Arial"/>
                <a:cs typeface="Arial"/>
              </a:rPr>
              <a:t>Фил</a:t>
            </a:r>
            <a:r>
              <a:rPr lang="en-US" sz="2200" b="1" u="sng" dirty="0" smtClean="0">
                <a:latin typeface="Arial"/>
                <a:cs typeface="Arial"/>
              </a:rPr>
              <a:t> </a:t>
            </a:r>
            <a:r>
              <a:rPr lang="en-US" sz="2200" b="1" u="sng" dirty="0">
                <a:latin typeface="Arial"/>
                <a:cs typeface="Arial"/>
              </a:rPr>
              <a:t>2:13</a:t>
            </a:r>
            <a:endParaRPr lang="en-US" sz="2200" b="1" dirty="0">
              <a:latin typeface="Arial"/>
              <a:cs typeface="Arial"/>
            </a:endParaRPr>
          </a:p>
          <a:p>
            <a:pPr eaLnBrk="1" hangingPunct="1">
              <a:lnSpc>
                <a:spcPct val="90000"/>
              </a:lnSpc>
              <a:buFont typeface="Wingdings" charset="0"/>
              <a:buNone/>
              <a:defRPr/>
            </a:pPr>
            <a:r>
              <a:rPr lang="en-US" sz="2200" b="1" baseline="30000" dirty="0">
                <a:latin typeface="Arial"/>
                <a:cs typeface="Arial"/>
              </a:rPr>
              <a:t>	</a:t>
            </a:r>
            <a:r>
              <a:rPr lang="en-US" sz="2200" b="1" baseline="30000" dirty="0" smtClean="0">
                <a:latin typeface="Arial"/>
                <a:cs typeface="Arial"/>
              </a:rPr>
              <a:t>13</a:t>
            </a:r>
            <a:r>
              <a:rPr lang="ru-RU" sz="2200" b="1" dirty="0" err="1">
                <a:latin typeface="Arial"/>
                <a:cs typeface="Arial"/>
              </a:rPr>
              <a:t>Учир</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Өөрийн</a:t>
            </a:r>
            <a:r>
              <a:rPr lang="ru-RU" sz="2200" b="1" dirty="0">
                <a:latin typeface="Arial"/>
                <a:cs typeface="Arial"/>
              </a:rPr>
              <a:t> </a:t>
            </a:r>
            <a:r>
              <a:rPr lang="ru-RU" sz="2200" b="1" dirty="0" err="1">
                <a:latin typeface="Arial"/>
                <a:cs typeface="Arial"/>
              </a:rPr>
              <a:t>сайн</a:t>
            </a:r>
            <a:r>
              <a:rPr lang="ru-RU" sz="2200" b="1" dirty="0">
                <a:latin typeface="Arial"/>
                <a:cs typeface="Arial"/>
              </a:rPr>
              <a:t> </a:t>
            </a:r>
            <a:r>
              <a:rPr lang="ru-RU" sz="2200" b="1" dirty="0" err="1">
                <a:latin typeface="Arial"/>
                <a:cs typeface="Arial"/>
              </a:rPr>
              <a:t>тааллын</a:t>
            </a:r>
            <a:r>
              <a:rPr lang="ru-RU" sz="2200" b="1" dirty="0">
                <a:latin typeface="Arial"/>
                <a:cs typeface="Arial"/>
              </a:rPr>
              <a:t> </a:t>
            </a:r>
            <a:r>
              <a:rPr lang="ru-RU" sz="2200" b="1" dirty="0" err="1">
                <a:latin typeface="Arial"/>
                <a:cs typeface="Arial"/>
              </a:rPr>
              <a:t>дагуух</a:t>
            </a:r>
            <a:r>
              <a:rPr lang="ru-RU" sz="2200" b="1" dirty="0">
                <a:latin typeface="Arial"/>
                <a:cs typeface="Arial"/>
              </a:rPr>
              <a:t> </a:t>
            </a:r>
            <a:r>
              <a:rPr lang="ru-RU" sz="2200" b="1" dirty="0" err="1">
                <a:latin typeface="Arial"/>
                <a:cs typeface="Arial"/>
              </a:rPr>
              <a:t>зүйлсийг</a:t>
            </a:r>
            <a:r>
              <a:rPr lang="ru-RU" sz="2200" b="1" dirty="0">
                <a:latin typeface="Arial"/>
                <a:cs typeface="Arial"/>
              </a:rPr>
              <a:t> </a:t>
            </a:r>
            <a:r>
              <a:rPr lang="ru-RU" sz="2200" b="1" dirty="0" err="1">
                <a:latin typeface="Arial"/>
                <a:cs typeface="Arial"/>
              </a:rPr>
              <a:t>үйлдүүлж</a:t>
            </a:r>
            <a:r>
              <a:rPr lang="ru-RU" sz="2200" b="1" dirty="0">
                <a:latin typeface="Arial"/>
                <a:cs typeface="Arial"/>
              </a:rPr>
              <a:t>, </a:t>
            </a:r>
            <a:r>
              <a:rPr lang="ru-RU" sz="2200" b="1" dirty="0" err="1">
                <a:latin typeface="Arial"/>
                <a:cs typeface="Arial"/>
              </a:rPr>
              <a:t>хүсүүлэхийн</a:t>
            </a:r>
            <a:r>
              <a:rPr lang="ru-RU" sz="2200" b="1" dirty="0">
                <a:latin typeface="Arial"/>
                <a:cs typeface="Arial"/>
              </a:rPr>
              <a:t> </a:t>
            </a:r>
            <a:r>
              <a:rPr lang="ru-RU" sz="2200" b="1" dirty="0" err="1">
                <a:latin typeface="Arial"/>
                <a:cs typeface="Arial"/>
              </a:rPr>
              <a:t>тулд</a:t>
            </a:r>
            <a:r>
              <a:rPr lang="ru-RU" sz="2200" b="1" dirty="0">
                <a:latin typeface="Arial"/>
                <a:cs typeface="Arial"/>
              </a:rPr>
              <a:t> та </a:t>
            </a:r>
            <a:r>
              <a:rPr lang="ru-RU" sz="2200" b="1" dirty="0" err="1">
                <a:latin typeface="Arial"/>
                <a:cs typeface="Arial"/>
              </a:rPr>
              <a:t>нарын</a:t>
            </a:r>
            <a:r>
              <a:rPr lang="ru-RU" sz="2200" b="1" dirty="0">
                <a:latin typeface="Arial"/>
                <a:cs typeface="Arial"/>
              </a:rPr>
              <a:t> </a:t>
            </a:r>
            <a:r>
              <a:rPr lang="ru-RU" sz="2200" b="1" dirty="0" err="1">
                <a:latin typeface="Arial"/>
                <a:cs typeface="Arial"/>
              </a:rPr>
              <a:t>дотор</a:t>
            </a:r>
            <a:r>
              <a:rPr lang="ru-RU" sz="2200" b="1" dirty="0">
                <a:latin typeface="Arial"/>
                <a:cs typeface="Arial"/>
              </a:rPr>
              <a:t> </a:t>
            </a:r>
            <a:r>
              <a:rPr lang="ru-RU" sz="2200" b="1" dirty="0" err="1">
                <a:latin typeface="Arial"/>
                <a:cs typeface="Arial"/>
              </a:rPr>
              <a:t>ажиллаж</a:t>
            </a:r>
            <a:r>
              <a:rPr lang="ru-RU" sz="2200" b="1" dirty="0">
                <a:latin typeface="Arial"/>
                <a:cs typeface="Arial"/>
              </a:rPr>
              <a:t> буй </a:t>
            </a:r>
            <a:r>
              <a:rPr lang="ru-RU" sz="2200" b="1" dirty="0" err="1">
                <a:latin typeface="Arial"/>
                <a:cs typeface="Arial"/>
              </a:rPr>
              <a:t>нь</a:t>
            </a:r>
            <a:r>
              <a:rPr lang="ru-RU" sz="2200" b="1" dirty="0">
                <a:latin typeface="Arial"/>
                <a:cs typeface="Arial"/>
              </a:rPr>
              <a:t> Бурхан </a:t>
            </a:r>
            <a:r>
              <a:rPr lang="ru-RU" sz="2200" b="1" dirty="0" err="1">
                <a:latin typeface="Arial"/>
                <a:cs typeface="Arial"/>
              </a:rPr>
              <a:t>юм</a:t>
            </a:r>
            <a:r>
              <a:rPr lang="ru-RU" sz="2200" b="1" dirty="0" smtClean="0">
                <a:latin typeface="Arial"/>
                <a:cs typeface="Arial"/>
              </a:rPr>
              <a:t>.</a:t>
            </a:r>
            <a:r>
              <a:rPr lang="en-US" sz="2200" b="1" dirty="0" smtClean="0">
                <a:latin typeface="Arial"/>
                <a:cs typeface="Arial"/>
              </a:rPr>
              <a:t> </a:t>
            </a:r>
            <a:endParaRPr lang="en-US" sz="2200" b="1" dirty="0">
              <a:latin typeface="Arial"/>
              <a:cs typeface="Arial"/>
            </a:endParaRPr>
          </a:p>
          <a:p>
            <a:pPr eaLnBrk="1" hangingPunct="1">
              <a:lnSpc>
                <a:spcPct val="90000"/>
              </a:lnSpc>
              <a:buFont typeface="Wingdings" charset="2"/>
              <a:buNone/>
              <a:defRPr/>
            </a:pPr>
            <a:r>
              <a:rPr lang="en-US" sz="2200" b="1" u="sng" dirty="0" err="1" smtClean="0">
                <a:latin typeface="Arial"/>
                <a:cs typeface="Arial"/>
              </a:rPr>
              <a:t>Фил</a:t>
            </a:r>
            <a:r>
              <a:rPr lang="en-US" sz="2200" b="1" u="sng" dirty="0" smtClean="0">
                <a:latin typeface="Arial"/>
                <a:cs typeface="Arial"/>
              </a:rPr>
              <a:t> </a:t>
            </a:r>
            <a:r>
              <a:rPr lang="en-US" sz="2200" b="1" u="sng" dirty="0">
                <a:latin typeface="Arial"/>
                <a:cs typeface="Arial"/>
              </a:rPr>
              <a:t>2:14</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14</a:t>
            </a:r>
            <a:r>
              <a:rPr lang="ru-RU" sz="2200" b="1" dirty="0" err="1">
                <a:latin typeface="Arial"/>
                <a:cs typeface="Arial"/>
              </a:rPr>
              <a:t>Бүхнийг</a:t>
            </a:r>
            <a:r>
              <a:rPr lang="ru-RU" sz="2200" b="1" dirty="0">
                <a:latin typeface="Arial"/>
                <a:cs typeface="Arial"/>
              </a:rPr>
              <a:t> </a:t>
            </a:r>
            <a:r>
              <a:rPr lang="ru-RU" sz="2200" b="1" dirty="0" err="1">
                <a:latin typeface="Arial"/>
                <a:cs typeface="Arial"/>
              </a:rPr>
              <a:t>гоморхолгүйгээр</a:t>
            </a:r>
            <a:r>
              <a:rPr lang="ru-RU" sz="2200" b="1" dirty="0">
                <a:latin typeface="Arial"/>
                <a:cs typeface="Arial"/>
              </a:rPr>
              <a:t>, </a:t>
            </a:r>
            <a:r>
              <a:rPr lang="ru-RU" sz="2200" b="1" dirty="0" err="1">
                <a:latin typeface="Arial"/>
                <a:cs typeface="Arial"/>
              </a:rPr>
              <a:t>маргалгүйгээр</a:t>
            </a:r>
            <a:r>
              <a:rPr lang="ru-RU" sz="2200" b="1" dirty="0">
                <a:latin typeface="Arial"/>
                <a:cs typeface="Arial"/>
              </a:rPr>
              <a:t> </a:t>
            </a:r>
            <a:r>
              <a:rPr lang="ru-RU" sz="2200" b="1" dirty="0" err="1" smtClean="0">
                <a:latin typeface="Arial"/>
                <a:cs typeface="Arial"/>
              </a:rPr>
              <a:t>хийцгээ</a:t>
            </a:r>
            <a:r>
              <a:rPr lang="ru-RU" sz="2200" b="1" dirty="0" smtClean="0">
                <a:latin typeface="Arial"/>
                <a:cs typeface="Arial"/>
              </a:rPr>
              <a:t>.</a:t>
            </a:r>
            <a:endParaRPr lang="en-US" sz="2200" b="1" dirty="0">
              <a:latin typeface="Arial"/>
              <a:cs typeface="Arial"/>
            </a:endParaRPr>
          </a:p>
          <a:p>
            <a:pPr eaLnBrk="1" hangingPunct="1">
              <a:lnSpc>
                <a:spcPct val="90000"/>
              </a:lnSpc>
              <a:buFont typeface="Wingdings" charset="2"/>
              <a:buNone/>
              <a:defRPr/>
            </a:pPr>
            <a:r>
              <a:rPr lang="en-US" sz="2200" b="1" u="sng" dirty="0" err="1" smtClean="0">
                <a:latin typeface="Arial"/>
                <a:cs typeface="Arial"/>
              </a:rPr>
              <a:t>Кол</a:t>
            </a:r>
            <a:r>
              <a:rPr lang="en-US" sz="2200" b="1" u="sng" dirty="0" smtClean="0">
                <a:latin typeface="Arial"/>
                <a:cs typeface="Arial"/>
              </a:rPr>
              <a:t> </a:t>
            </a:r>
            <a:r>
              <a:rPr lang="en-US" sz="2200" b="1" u="sng" dirty="0">
                <a:latin typeface="Arial"/>
                <a:cs typeface="Arial"/>
              </a:rPr>
              <a:t>2:8-9</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8</a:t>
            </a:r>
            <a:r>
              <a:rPr lang="ru-RU" sz="2200" b="1" dirty="0" err="1">
                <a:latin typeface="Arial"/>
                <a:cs typeface="Arial"/>
              </a:rPr>
              <a:t>Хүн</a:t>
            </a:r>
            <a:r>
              <a:rPr lang="ru-RU" sz="2200" b="1" dirty="0">
                <a:latin typeface="Arial"/>
                <a:cs typeface="Arial"/>
              </a:rPr>
              <a:t> </a:t>
            </a:r>
            <a:r>
              <a:rPr lang="ru-RU" sz="2200" b="1" dirty="0" err="1">
                <a:latin typeface="Arial"/>
                <a:cs typeface="Arial"/>
              </a:rPr>
              <a:t>төрхийг</a:t>
            </a:r>
            <a:r>
              <a:rPr lang="ru-RU" sz="2200" b="1" dirty="0">
                <a:latin typeface="Arial"/>
                <a:cs typeface="Arial"/>
              </a:rPr>
              <a:t> </a:t>
            </a:r>
            <a:r>
              <a:rPr lang="ru-RU" sz="2200" b="1" dirty="0" err="1">
                <a:latin typeface="Arial"/>
                <a:cs typeface="Arial"/>
              </a:rPr>
              <a:t>олсон</a:t>
            </a:r>
            <a:r>
              <a:rPr lang="ru-RU" sz="2200" b="1" dirty="0">
                <a:latin typeface="Arial"/>
                <a:cs typeface="Arial"/>
              </a:rPr>
              <a:t> </a:t>
            </a:r>
            <a:r>
              <a:rPr lang="ru-RU" sz="2200" b="1" dirty="0" err="1">
                <a:latin typeface="Arial"/>
                <a:cs typeface="Arial"/>
              </a:rPr>
              <a:t>Тэрээр</a:t>
            </a:r>
            <a:r>
              <a:rPr lang="ru-RU" sz="2200" b="1" dirty="0">
                <a:latin typeface="Arial"/>
                <a:cs typeface="Arial"/>
              </a:rPr>
              <a:t> </a:t>
            </a:r>
            <a:r>
              <a:rPr lang="ru-RU" sz="2200" b="1" dirty="0" err="1">
                <a:latin typeface="Arial"/>
                <a:cs typeface="Arial"/>
              </a:rPr>
              <a:t>үхэлд</a:t>
            </a:r>
            <a:r>
              <a:rPr lang="ru-RU" sz="2200" b="1" dirty="0">
                <a:latin typeface="Arial"/>
                <a:cs typeface="Arial"/>
              </a:rPr>
              <a:t> ч </a:t>
            </a:r>
            <a:r>
              <a:rPr lang="ru-RU" sz="2200" b="1" dirty="0" err="1">
                <a:latin typeface="Arial"/>
                <a:cs typeface="Arial"/>
              </a:rPr>
              <a:t>төдийгүй</a:t>
            </a:r>
            <a:r>
              <a:rPr lang="ru-RU" sz="2200" b="1" dirty="0">
                <a:latin typeface="Arial"/>
                <a:cs typeface="Arial"/>
              </a:rPr>
              <a:t> </a:t>
            </a:r>
            <a:r>
              <a:rPr lang="ru-RU" sz="2200" b="1" dirty="0" err="1">
                <a:latin typeface="Arial"/>
                <a:cs typeface="Arial"/>
              </a:rPr>
              <a:t>загалмайн</a:t>
            </a:r>
            <a:r>
              <a:rPr lang="ru-RU" sz="2200" b="1" dirty="0">
                <a:latin typeface="Arial"/>
                <a:cs typeface="Arial"/>
              </a:rPr>
              <a:t> </a:t>
            </a:r>
            <a:r>
              <a:rPr lang="ru-RU" sz="2200" b="1" dirty="0" err="1">
                <a:latin typeface="Arial"/>
                <a:cs typeface="Arial"/>
              </a:rPr>
              <a:t>үхэлд</a:t>
            </a:r>
            <a:r>
              <a:rPr lang="ru-RU" sz="2200" b="1" dirty="0">
                <a:latin typeface="Arial"/>
                <a:cs typeface="Arial"/>
              </a:rPr>
              <a:t> ч </a:t>
            </a:r>
            <a:r>
              <a:rPr lang="ru-RU" sz="2200" b="1" dirty="0" err="1">
                <a:latin typeface="Arial"/>
                <a:cs typeface="Arial"/>
              </a:rPr>
              <a:t>хүртэл</a:t>
            </a:r>
            <a:r>
              <a:rPr lang="ru-RU" sz="2200" b="1" dirty="0">
                <a:latin typeface="Arial"/>
                <a:cs typeface="Arial"/>
              </a:rPr>
              <a:t> </a:t>
            </a:r>
            <a:r>
              <a:rPr lang="ru-RU" sz="2200" b="1" dirty="0" err="1">
                <a:latin typeface="Arial"/>
                <a:cs typeface="Arial"/>
              </a:rPr>
              <a:t>дуулгавартай</a:t>
            </a:r>
            <a:r>
              <a:rPr lang="ru-RU" sz="2200" b="1" dirty="0">
                <a:latin typeface="Arial"/>
                <a:cs typeface="Arial"/>
              </a:rPr>
              <a:t> </a:t>
            </a:r>
            <a:r>
              <a:rPr lang="ru-RU" sz="2200" b="1" dirty="0" err="1">
                <a:latin typeface="Arial"/>
                <a:cs typeface="Arial"/>
              </a:rPr>
              <a:t>байснаараа</a:t>
            </a:r>
            <a:r>
              <a:rPr lang="ru-RU" sz="2200" b="1" dirty="0">
                <a:latin typeface="Arial"/>
                <a:cs typeface="Arial"/>
              </a:rPr>
              <a:t> </a:t>
            </a:r>
            <a:r>
              <a:rPr lang="ru-RU" sz="2200" b="1" dirty="0" err="1">
                <a:latin typeface="Arial"/>
                <a:cs typeface="Arial"/>
              </a:rPr>
              <a:t>Өөрийгөө</a:t>
            </a:r>
            <a:r>
              <a:rPr lang="ru-RU" sz="2200" b="1" dirty="0">
                <a:latin typeface="Arial"/>
                <a:cs typeface="Arial"/>
              </a:rPr>
              <a:t> </a:t>
            </a:r>
            <a:r>
              <a:rPr lang="ru-RU" sz="2200" b="1" dirty="0" err="1">
                <a:latin typeface="Arial"/>
                <a:cs typeface="Arial"/>
              </a:rPr>
              <a:t>даруу</a:t>
            </a:r>
            <a:r>
              <a:rPr lang="ru-RU" sz="2200" b="1" dirty="0">
                <a:latin typeface="Arial"/>
                <a:cs typeface="Arial"/>
              </a:rPr>
              <a:t> </a:t>
            </a:r>
            <a:r>
              <a:rPr lang="ru-RU" sz="2200" b="1" dirty="0" err="1">
                <a:latin typeface="Arial"/>
                <a:cs typeface="Arial"/>
              </a:rPr>
              <a:t>болгов</a:t>
            </a:r>
            <a:r>
              <a:rPr lang="ru-RU" sz="2200" b="1" dirty="0">
                <a:latin typeface="Arial"/>
                <a:cs typeface="Arial"/>
              </a:rPr>
              <a:t>. </a:t>
            </a:r>
            <a:r>
              <a:rPr lang="en-US" sz="2200" b="1" baseline="30000" dirty="0" smtClean="0">
                <a:latin typeface="Arial"/>
                <a:cs typeface="Arial"/>
              </a:rPr>
              <a:t>9</a:t>
            </a:r>
            <a:r>
              <a:rPr lang="ru-RU" sz="2200" b="1" dirty="0" err="1" smtClean="0">
                <a:latin typeface="Arial"/>
                <a:cs typeface="Arial"/>
              </a:rPr>
              <a:t>Тиймээс</a:t>
            </a:r>
            <a:r>
              <a:rPr lang="ru-RU" sz="2200" b="1" dirty="0" smtClean="0">
                <a:latin typeface="Arial"/>
                <a:cs typeface="Arial"/>
              </a:rPr>
              <a:t> </a:t>
            </a:r>
            <a:r>
              <a:rPr lang="ru-RU" sz="2200" b="1" dirty="0">
                <a:latin typeface="Arial"/>
                <a:cs typeface="Arial"/>
              </a:rPr>
              <a:t>ч Бурхан </a:t>
            </a:r>
            <a:r>
              <a:rPr lang="ru-RU" sz="2200" b="1" dirty="0" err="1">
                <a:latin typeface="Arial"/>
                <a:cs typeface="Arial"/>
              </a:rPr>
              <a:t>Түүнийг</a:t>
            </a:r>
            <a:r>
              <a:rPr lang="ru-RU" sz="2200" b="1" dirty="0">
                <a:latin typeface="Arial"/>
                <a:cs typeface="Arial"/>
              </a:rPr>
              <a:t> </a:t>
            </a:r>
            <a:r>
              <a:rPr lang="ru-RU" sz="2200" b="1" dirty="0" err="1">
                <a:latin typeface="Arial"/>
                <a:cs typeface="Arial"/>
              </a:rPr>
              <a:t>үлэмжийн</a:t>
            </a:r>
            <a:r>
              <a:rPr lang="ru-RU" sz="2200" b="1" dirty="0">
                <a:latin typeface="Arial"/>
                <a:cs typeface="Arial"/>
              </a:rPr>
              <a:t> </a:t>
            </a:r>
            <a:r>
              <a:rPr lang="ru-RU" sz="2200" b="1" dirty="0" err="1">
                <a:latin typeface="Arial"/>
                <a:cs typeface="Arial"/>
              </a:rPr>
              <a:t>дээдээр</a:t>
            </a:r>
            <a:r>
              <a:rPr lang="ru-RU" sz="2200" b="1" dirty="0">
                <a:latin typeface="Arial"/>
                <a:cs typeface="Arial"/>
              </a:rPr>
              <a:t> </a:t>
            </a:r>
            <a:r>
              <a:rPr lang="ru-RU" sz="2200" b="1" dirty="0" err="1">
                <a:latin typeface="Arial"/>
                <a:cs typeface="Arial"/>
              </a:rPr>
              <a:t>өргөмжилсөн</a:t>
            </a:r>
            <a:r>
              <a:rPr lang="ru-RU" sz="2200" b="1" dirty="0">
                <a:latin typeface="Arial"/>
                <a:cs typeface="Arial"/>
              </a:rPr>
              <a:t> </a:t>
            </a:r>
            <a:r>
              <a:rPr lang="ru-RU" sz="2200" b="1" dirty="0" err="1">
                <a:latin typeface="Arial"/>
                <a:cs typeface="Arial"/>
              </a:rPr>
              <a:t>бөгөөд</a:t>
            </a:r>
            <a:r>
              <a:rPr lang="ru-RU" sz="2200" b="1" dirty="0">
                <a:latin typeface="Arial"/>
                <a:cs typeface="Arial"/>
              </a:rPr>
              <a:t> </a:t>
            </a:r>
            <a:r>
              <a:rPr lang="ru-RU" sz="2200" b="1" dirty="0" err="1">
                <a:latin typeface="Arial"/>
                <a:cs typeface="Arial"/>
              </a:rPr>
              <a:t>аливаа</a:t>
            </a:r>
            <a:r>
              <a:rPr lang="ru-RU" sz="2200" b="1" dirty="0">
                <a:latin typeface="Arial"/>
                <a:cs typeface="Arial"/>
              </a:rPr>
              <a:t> </a:t>
            </a:r>
            <a:r>
              <a:rPr lang="ru-RU" sz="2200" b="1" dirty="0" err="1">
                <a:latin typeface="Arial"/>
                <a:cs typeface="Arial"/>
              </a:rPr>
              <a:t>нэрээс</a:t>
            </a:r>
            <a:r>
              <a:rPr lang="ru-RU" sz="2200" b="1" dirty="0">
                <a:latin typeface="Arial"/>
                <a:cs typeface="Arial"/>
              </a:rPr>
              <a:t> </a:t>
            </a:r>
            <a:r>
              <a:rPr lang="ru-RU" sz="2200" b="1" dirty="0" err="1">
                <a:latin typeface="Arial"/>
                <a:cs typeface="Arial"/>
              </a:rPr>
              <a:t>дээд</a:t>
            </a:r>
            <a:r>
              <a:rPr lang="ru-RU" sz="2200" b="1" dirty="0">
                <a:latin typeface="Arial"/>
                <a:cs typeface="Arial"/>
              </a:rPr>
              <a:t> </a:t>
            </a:r>
            <a:r>
              <a:rPr lang="ru-RU" sz="2200" b="1" dirty="0" err="1">
                <a:latin typeface="Arial"/>
                <a:cs typeface="Arial"/>
              </a:rPr>
              <a:t>нэрийг</a:t>
            </a:r>
            <a:r>
              <a:rPr lang="ru-RU" sz="2200" b="1" dirty="0">
                <a:latin typeface="Arial"/>
                <a:cs typeface="Arial"/>
              </a:rPr>
              <a:t> </a:t>
            </a:r>
            <a:r>
              <a:rPr lang="ru-RU" sz="2200" b="1" dirty="0" err="1">
                <a:latin typeface="Arial"/>
                <a:cs typeface="Arial"/>
              </a:rPr>
              <a:t>Түүнд</a:t>
            </a:r>
            <a:r>
              <a:rPr lang="ru-RU" sz="2200" b="1" dirty="0">
                <a:latin typeface="Arial"/>
                <a:cs typeface="Arial"/>
              </a:rPr>
              <a:t> </a:t>
            </a:r>
            <a:r>
              <a:rPr lang="ru-RU" sz="2200" b="1" dirty="0" err="1">
                <a:latin typeface="Arial"/>
                <a:cs typeface="Arial"/>
              </a:rPr>
              <a:t>соёрхов</a:t>
            </a:r>
            <a:r>
              <a:rPr lang="ru-RU" sz="2200" b="1" dirty="0" smtClean="0">
                <a:latin typeface="Arial"/>
                <a:cs typeface="Arial"/>
              </a:rPr>
              <a:t>.</a:t>
            </a:r>
            <a:endParaRPr lang="en-US" sz="2200" b="1" dirty="0">
              <a:latin typeface="Arial"/>
              <a:cs typeface="Arial"/>
            </a:endParaRPr>
          </a:p>
        </p:txBody>
      </p:sp>
      <p:sp>
        <p:nvSpPr>
          <p:cNvPr id="4454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ea typeface="ＭＳ Ｐゴシック" charset="0"/>
                <a:cs typeface="Arial" charset="0"/>
              </a:rPr>
              <a:t>Захиа</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Номлолын</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ишлэл</a:t>
            </a:r>
            <a:r>
              <a:rPr lang="en-US" sz="3600" b="1" dirty="0">
                <a:effectLst>
                  <a:outerShdw blurRad="38100" dist="38100" dir="2700000" algn="tl">
                    <a:srgbClr val="000000"/>
                  </a:outerShdw>
                </a:effectLst>
                <a:latin typeface="Arial" charset="0"/>
                <a:ea typeface="ＭＳ Ｐゴシック" charset="0"/>
                <a:cs typeface="Arial" charset="0"/>
              </a:rPr>
              <a:t> (15 </a:t>
            </a:r>
            <a:r>
              <a:rPr lang="en-US" sz="3600" b="1" dirty="0" err="1">
                <a:effectLst>
                  <a:outerShdw blurRad="38100" dist="38100" dir="2700000" algn="tl">
                    <a:srgbClr val="000000"/>
                  </a:outerShdw>
                </a:effectLst>
                <a:latin typeface="Arial" charset="0"/>
                <a:ea typeface="ＭＳ Ｐゴシック" charset="0"/>
                <a:cs typeface="Arial" charset="0"/>
              </a:rPr>
              <a:t>мин</a:t>
            </a:r>
            <a:r>
              <a:rPr lang="en-US" sz="3600" b="1" dirty="0">
                <a:effectLst>
                  <a:outerShdw blurRad="38100" dist="38100" dir="2700000" algn="tl">
                    <a:srgbClr val="000000"/>
                  </a:outerShdw>
                </a:effectLst>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49187"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a:latin typeface="Arial"/>
                <a:cs typeface="Arial"/>
              </a:rPr>
              <a:t>1 </a:t>
            </a:r>
            <a:r>
              <a:rPr lang="en-US" sz="2200" b="1" u="sng" dirty="0" err="1" smtClean="0">
                <a:latin typeface="Arial"/>
                <a:cs typeface="Arial"/>
              </a:rPr>
              <a:t>Тим</a:t>
            </a:r>
            <a:r>
              <a:rPr lang="en-US" sz="2200" b="1" u="sng" dirty="0" smtClean="0">
                <a:latin typeface="Arial"/>
                <a:cs typeface="Arial"/>
              </a:rPr>
              <a:t> </a:t>
            </a:r>
            <a:r>
              <a:rPr lang="en-US" sz="2200" b="1" u="sng" dirty="0">
                <a:latin typeface="Arial"/>
                <a:cs typeface="Arial"/>
              </a:rPr>
              <a:t>2:11-12</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11</a:t>
            </a:r>
            <a:r>
              <a:rPr lang="ru-RU" sz="2200" b="1" dirty="0" err="1">
                <a:latin typeface="Arial"/>
                <a:cs typeface="Arial"/>
              </a:rPr>
              <a:t>Эмэгтэй</a:t>
            </a:r>
            <a:r>
              <a:rPr lang="ru-RU" sz="2200" b="1" dirty="0">
                <a:latin typeface="Arial"/>
                <a:cs typeface="Arial"/>
              </a:rPr>
              <a:t> </a:t>
            </a:r>
            <a:r>
              <a:rPr lang="ru-RU" sz="2200" b="1" dirty="0" err="1">
                <a:latin typeface="Arial"/>
                <a:cs typeface="Arial"/>
              </a:rPr>
              <a:t>хүн</a:t>
            </a:r>
            <a:r>
              <a:rPr lang="ru-RU" sz="2200" b="1" dirty="0">
                <a:latin typeface="Arial"/>
                <a:cs typeface="Arial"/>
              </a:rPr>
              <a:t> </a:t>
            </a:r>
            <a:r>
              <a:rPr lang="ru-RU" sz="2200" b="1" dirty="0" err="1">
                <a:latin typeface="Arial"/>
                <a:cs typeface="Arial"/>
              </a:rPr>
              <a:t>дуугүй</a:t>
            </a:r>
            <a:r>
              <a:rPr lang="ru-RU" sz="2200" b="1" dirty="0">
                <a:latin typeface="Arial"/>
                <a:cs typeface="Arial"/>
              </a:rPr>
              <a:t> </a:t>
            </a:r>
            <a:r>
              <a:rPr lang="ru-RU" sz="2200" b="1" dirty="0" err="1">
                <a:latin typeface="Arial"/>
                <a:cs typeface="Arial"/>
              </a:rPr>
              <a:t>байн</a:t>
            </a:r>
            <a:r>
              <a:rPr lang="ru-RU" sz="2200" b="1" dirty="0">
                <a:latin typeface="Arial"/>
                <a:cs typeface="Arial"/>
              </a:rPr>
              <a:t>, </a:t>
            </a:r>
            <a:r>
              <a:rPr lang="ru-RU" sz="2200" b="1" dirty="0" err="1">
                <a:latin typeface="Arial"/>
                <a:cs typeface="Arial"/>
              </a:rPr>
              <a:t>бүрэн</a:t>
            </a:r>
            <a:r>
              <a:rPr lang="ru-RU" sz="2200" b="1" dirty="0">
                <a:latin typeface="Arial"/>
                <a:cs typeface="Arial"/>
              </a:rPr>
              <a:t> </a:t>
            </a:r>
            <a:r>
              <a:rPr lang="ru-RU" sz="2200" b="1" dirty="0" err="1">
                <a:latin typeface="Arial"/>
                <a:cs typeface="Arial"/>
              </a:rPr>
              <a:t>дуулгавартайгаар</a:t>
            </a:r>
            <a:r>
              <a:rPr lang="ru-RU" sz="2200" b="1" dirty="0">
                <a:latin typeface="Arial"/>
                <a:cs typeface="Arial"/>
              </a:rPr>
              <a:t> </a:t>
            </a:r>
            <a:r>
              <a:rPr lang="ru-RU" sz="2200" b="1" dirty="0" err="1">
                <a:latin typeface="Arial"/>
                <a:cs typeface="Arial"/>
              </a:rPr>
              <a:t>суралц</a:t>
            </a:r>
            <a:r>
              <a:rPr lang="ru-RU" sz="2200" b="1" dirty="0">
                <a:latin typeface="Arial"/>
                <a:cs typeface="Arial"/>
              </a:rPr>
              <a:t>. </a:t>
            </a:r>
            <a:r>
              <a:rPr lang="en-US" sz="2200" b="1" baseline="30000" dirty="0" smtClean="0">
                <a:latin typeface="Arial"/>
                <a:cs typeface="Arial"/>
              </a:rPr>
              <a:t>12</a:t>
            </a:r>
            <a:r>
              <a:rPr lang="ru-RU" sz="2200" b="1" dirty="0" smtClean="0">
                <a:latin typeface="Arial"/>
                <a:cs typeface="Arial"/>
              </a:rPr>
              <a:t>Харин </a:t>
            </a:r>
            <a:r>
              <a:rPr lang="ru-RU" sz="2200" b="1" dirty="0" err="1">
                <a:latin typeface="Arial"/>
                <a:cs typeface="Arial"/>
              </a:rPr>
              <a:t>эмэгтэй</a:t>
            </a:r>
            <a:r>
              <a:rPr lang="ru-RU" sz="2200" b="1" dirty="0">
                <a:latin typeface="Arial"/>
                <a:cs typeface="Arial"/>
              </a:rPr>
              <a:t> </a:t>
            </a:r>
            <a:r>
              <a:rPr lang="ru-RU" sz="2200" b="1" dirty="0" err="1">
                <a:latin typeface="Arial"/>
                <a:cs typeface="Arial"/>
              </a:rPr>
              <a:t>хүн</a:t>
            </a:r>
            <a:r>
              <a:rPr lang="ru-RU" sz="2200" b="1" dirty="0">
                <a:latin typeface="Arial"/>
                <a:cs typeface="Arial"/>
              </a:rPr>
              <a:t> </a:t>
            </a:r>
            <a:r>
              <a:rPr lang="ru-RU" sz="2200" b="1" dirty="0" err="1">
                <a:latin typeface="Arial"/>
                <a:cs typeface="Arial"/>
              </a:rPr>
              <a:t>заах</a:t>
            </a:r>
            <a:r>
              <a:rPr lang="ru-RU" sz="2200" b="1" dirty="0">
                <a:latin typeface="Arial"/>
                <a:cs typeface="Arial"/>
              </a:rPr>
              <a:t>, </a:t>
            </a:r>
            <a:r>
              <a:rPr lang="ru-RU" sz="2200" b="1" dirty="0" err="1">
                <a:latin typeface="Arial"/>
                <a:cs typeface="Arial"/>
              </a:rPr>
              <a:t>эсвэл</a:t>
            </a:r>
            <a:r>
              <a:rPr lang="ru-RU" sz="2200" b="1" dirty="0">
                <a:latin typeface="Arial"/>
                <a:cs typeface="Arial"/>
              </a:rPr>
              <a:t> эр </a:t>
            </a:r>
            <a:r>
              <a:rPr lang="ru-RU" sz="2200" b="1" dirty="0" err="1">
                <a:latin typeface="Arial"/>
                <a:cs typeface="Arial"/>
              </a:rPr>
              <a:t>хүнийг</a:t>
            </a:r>
            <a:r>
              <a:rPr lang="ru-RU" sz="2200" b="1" dirty="0">
                <a:latin typeface="Arial"/>
                <a:cs typeface="Arial"/>
              </a:rPr>
              <a:t> </a:t>
            </a:r>
            <a:r>
              <a:rPr lang="ru-RU" sz="2200" b="1" dirty="0" err="1">
                <a:latin typeface="Arial"/>
                <a:cs typeface="Arial"/>
              </a:rPr>
              <a:t>захирах</a:t>
            </a:r>
            <a:r>
              <a:rPr lang="ru-RU" sz="2200" b="1" dirty="0">
                <a:latin typeface="Arial"/>
                <a:cs typeface="Arial"/>
              </a:rPr>
              <a:t> </a:t>
            </a:r>
            <a:r>
              <a:rPr lang="ru-RU" sz="2200" b="1" dirty="0" err="1">
                <a:latin typeface="Arial"/>
                <a:cs typeface="Arial"/>
              </a:rPr>
              <a:t>эрх</a:t>
            </a:r>
            <a:r>
              <a:rPr lang="ru-RU" sz="2200" b="1" dirty="0">
                <a:latin typeface="Arial"/>
                <a:cs typeface="Arial"/>
              </a:rPr>
              <a:t> </a:t>
            </a:r>
            <a:r>
              <a:rPr lang="ru-RU" sz="2200" b="1" dirty="0" err="1">
                <a:latin typeface="Arial"/>
                <a:cs typeface="Arial"/>
              </a:rPr>
              <a:t>мэдэлтэй</a:t>
            </a:r>
            <a:r>
              <a:rPr lang="ru-RU" sz="2200" b="1" dirty="0">
                <a:latin typeface="Arial"/>
                <a:cs typeface="Arial"/>
              </a:rPr>
              <a:t> </a:t>
            </a:r>
            <a:r>
              <a:rPr lang="ru-RU" sz="2200" b="1" dirty="0" err="1">
                <a:latin typeface="Arial"/>
                <a:cs typeface="Arial"/>
              </a:rPr>
              <a:t>байхыг</a:t>
            </a:r>
            <a:r>
              <a:rPr lang="ru-RU" sz="2200" b="1" dirty="0">
                <a:latin typeface="Arial"/>
                <a:cs typeface="Arial"/>
              </a:rPr>
              <a:t> </a:t>
            </a:r>
            <a:r>
              <a:rPr lang="ru-RU" sz="2200" b="1" dirty="0" err="1">
                <a:latin typeface="Arial"/>
                <a:cs typeface="Arial"/>
              </a:rPr>
              <a:t>би</a:t>
            </a:r>
            <a:r>
              <a:rPr lang="ru-RU" sz="2200" b="1" dirty="0">
                <a:latin typeface="Arial"/>
                <a:cs typeface="Arial"/>
              </a:rPr>
              <a:t> </a:t>
            </a:r>
            <a:r>
              <a:rPr lang="ru-RU" sz="2200" b="1" dirty="0" err="1">
                <a:latin typeface="Arial"/>
                <a:cs typeface="Arial"/>
              </a:rPr>
              <a:t>зөвшөөрөхгүй</a:t>
            </a:r>
            <a:r>
              <a:rPr lang="ru-RU" sz="2200" b="1" dirty="0">
                <a:latin typeface="Arial"/>
                <a:cs typeface="Arial"/>
              </a:rPr>
              <a:t>. Харин </a:t>
            </a:r>
            <a:r>
              <a:rPr lang="ru-RU" sz="2200" b="1" dirty="0" err="1">
                <a:latin typeface="Arial"/>
                <a:cs typeface="Arial"/>
              </a:rPr>
              <a:t>дуугүй</a:t>
            </a:r>
            <a:r>
              <a:rPr lang="ru-RU" sz="2200" b="1" dirty="0">
                <a:latin typeface="Arial"/>
                <a:cs typeface="Arial"/>
              </a:rPr>
              <a:t> </a:t>
            </a:r>
            <a:r>
              <a:rPr lang="ru-RU" sz="2200" b="1" dirty="0" err="1">
                <a:latin typeface="Arial"/>
                <a:cs typeface="Arial"/>
              </a:rPr>
              <a:t>байхыг</a:t>
            </a:r>
            <a:r>
              <a:rPr lang="ru-RU" sz="2200" b="1" dirty="0">
                <a:latin typeface="Arial"/>
                <a:cs typeface="Arial"/>
              </a:rPr>
              <a:t> </a:t>
            </a:r>
            <a:r>
              <a:rPr lang="ru-RU" sz="2200" b="1" dirty="0" err="1">
                <a:latin typeface="Arial"/>
                <a:cs typeface="Arial"/>
              </a:rPr>
              <a:t>зөвшөөрдөг</a:t>
            </a:r>
            <a:r>
              <a:rPr lang="ru-RU" sz="2200" b="1" dirty="0">
                <a:latin typeface="Arial"/>
                <a:cs typeface="Arial"/>
              </a:rPr>
              <a:t>.</a:t>
            </a:r>
            <a:r>
              <a:rPr lang="en-US" sz="2200" b="1" dirty="0">
                <a:latin typeface="Arial"/>
                <a:cs typeface="Arial"/>
              </a:rPr>
              <a:t> </a:t>
            </a:r>
          </a:p>
          <a:p>
            <a:pPr eaLnBrk="1" hangingPunct="1">
              <a:lnSpc>
                <a:spcPct val="90000"/>
              </a:lnSpc>
              <a:buFont typeface="Wingdings" charset="2"/>
              <a:buNone/>
              <a:defRPr/>
            </a:pPr>
            <a:r>
              <a:rPr lang="en-US" sz="2200" b="1" u="sng" dirty="0">
                <a:solidFill>
                  <a:srgbClr val="FFFF00"/>
                </a:solidFill>
                <a:latin typeface="Arial"/>
                <a:cs typeface="Arial"/>
              </a:rPr>
              <a:t>1 </a:t>
            </a:r>
            <a:r>
              <a:rPr lang="en-US" sz="2200" b="1" u="sng" dirty="0" err="1" smtClean="0">
                <a:solidFill>
                  <a:srgbClr val="FFFF00"/>
                </a:solidFill>
                <a:latin typeface="Arial"/>
                <a:cs typeface="Arial"/>
              </a:rPr>
              <a:t>Тим</a:t>
            </a:r>
            <a:r>
              <a:rPr lang="en-US" sz="2200" b="1" u="sng" dirty="0" smtClean="0">
                <a:solidFill>
                  <a:srgbClr val="FFFF00"/>
                </a:solidFill>
                <a:latin typeface="Arial"/>
                <a:cs typeface="Arial"/>
              </a:rPr>
              <a:t> 5</a:t>
            </a:r>
            <a:r>
              <a:rPr lang="en-US" sz="2200" b="1" u="sng" dirty="0">
                <a:solidFill>
                  <a:srgbClr val="FFFF00"/>
                </a:solidFill>
                <a:latin typeface="Arial"/>
                <a:cs typeface="Arial"/>
              </a:rPr>
              <a:t>:22</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22</a:t>
            </a:r>
            <a:r>
              <a:rPr lang="ru-RU" sz="2200" b="1" dirty="0" err="1">
                <a:solidFill>
                  <a:srgbClr val="FFFF00"/>
                </a:solidFill>
                <a:latin typeface="Arial"/>
                <a:cs typeface="Arial"/>
              </a:rPr>
              <a:t>Хэн</a:t>
            </a:r>
            <a:r>
              <a:rPr lang="ru-RU" sz="2200" b="1" dirty="0">
                <a:solidFill>
                  <a:srgbClr val="FFFF00"/>
                </a:solidFill>
                <a:latin typeface="Arial"/>
                <a:cs typeface="Arial"/>
              </a:rPr>
              <a:t> </a:t>
            </a:r>
            <a:r>
              <a:rPr lang="ru-RU" sz="2200" b="1" dirty="0" err="1">
                <a:solidFill>
                  <a:srgbClr val="FFFF00"/>
                </a:solidFill>
                <a:latin typeface="Arial"/>
                <a:cs typeface="Arial"/>
              </a:rPr>
              <a:t>дээр</a:t>
            </a:r>
            <a:r>
              <a:rPr lang="ru-RU" sz="2200" b="1" dirty="0">
                <a:solidFill>
                  <a:srgbClr val="FFFF00"/>
                </a:solidFill>
                <a:latin typeface="Arial"/>
                <a:cs typeface="Arial"/>
              </a:rPr>
              <a:t> ч </a:t>
            </a:r>
            <a:r>
              <a:rPr lang="ru-RU" sz="2200" b="1" dirty="0" err="1">
                <a:solidFill>
                  <a:srgbClr val="FFFF00"/>
                </a:solidFill>
                <a:latin typeface="Arial"/>
                <a:cs typeface="Arial"/>
              </a:rPr>
              <a:t>яаран</a:t>
            </a:r>
            <a:r>
              <a:rPr lang="ru-RU" sz="2200" b="1" dirty="0">
                <a:solidFill>
                  <a:srgbClr val="FFFF00"/>
                </a:solidFill>
                <a:latin typeface="Arial"/>
                <a:cs typeface="Arial"/>
              </a:rPr>
              <a:t> </a:t>
            </a:r>
            <a:r>
              <a:rPr lang="ru-RU" sz="2200" b="1" dirty="0" err="1">
                <a:solidFill>
                  <a:srgbClr val="FFFF00"/>
                </a:solidFill>
                <a:latin typeface="Arial"/>
                <a:cs typeface="Arial"/>
              </a:rPr>
              <a:t>гараа</a:t>
            </a:r>
            <a:r>
              <a:rPr lang="ru-RU" sz="2200" b="1" dirty="0">
                <a:solidFill>
                  <a:srgbClr val="FFFF00"/>
                </a:solidFill>
                <a:latin typeface="Arial"/>
                <a:cs typeface="Arial"/>
              </a:rPr>
              <a:t>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тавь</a:t>
            </a:r>
            <a:r>
              <a:rPr lang="ru-RU" sz="2200" b="1" dirty="0">
                <a:solidFill>
                  <a:srgbClr val="FFFF00"/>
                </a:solidFill>
                <a:latin typeface="Arial"/>
                <a:cs typeface="Arial"/>
              </a:rPr>
              <a:t>. </a:t>
            </a:r>
            <a:r>
              <a:rPr lang="ru-RU" sz="2200" b="1" dirty="0" err="1">
                <a:solidFill>
                  <a:srgbClr val="FFFF00"/>
                </a:solidFill>
                <a:latin typeface="Arial"/>
                <a:cs typeface="Arial"/>
              </a:rPr>
              <a:t>Бусдын</a:t>
            </a:r>
            <a:r>
              <a:rPr lang="ru-RU" sz="2200" b="1" dirty="0">
                <a:solidFill>
                  <a:srgbClr val="FFFF00"/>
                </a:solidFill>
                <a:latin typeface="Arial"/>
                <a:cs typeface="Arial"/>
              </a:rPr>
              <a:t> </a:t>
            </a:r>
            <a:r>
              <a:rPr lang="ru-RU" sz="2200" b="1" dirty="0" err="1">
                <a:solidFill>
                  <a:srgbClr val="FFFF00"/>
                </a:solidFill>
                <a:latin typeface="Arial"/>
                <a:cs typeface="Arial"/>
              </a:rPr>
              <a:t>нүгэлд</a:t>
            </a:r>
            <a:r>
              <a:rPr lang="ru-RU" sz="2200" b="1" dirty="0">
                <a:solidFill>
                  <a:srgbClr val="FFFF00"/>
                </a:solidFill>
                <a:latin typeface="Arial"/>
                <a:cs typeface="Arial"/>
              </a:rPr>
              <a:t> ч </a:t>
            </a:r>
            <a:r>
              <a:rPr lang="ru-RU" sz="2200" b="1" dirty="0" err="1">
                <a:solidFill>
                  <a:srgbClr val="FFFF00"/>
                </a:solidFill>
                <a:latin typeface="Arial"/>
                <a:cs typeface="Arial"/>
              </a:rPr>
              <a:t>бүү</a:t>
            </a:r>
            <a:r>
              <a:rPr lang="ru-RU" sz="2200" b="1" dirty="0">
                <a:solidFill>
                  <a:srgbClr val="FFFF00"/>
                </a:solidFill>
                <a:latin typeface="Arial"/>
                <a:cs typeface="Arial"/>
              </a:rPr>
              <a:t> </a:t>
            </a:r>
            <a:r>
              <a:rPr lang="ru-RU" sz="2200" b="1" dirty="0" err="1">
                <a:solidFill>
                  <a:srgbClr val="FFFF00"/>
                </a:solidFill>
                <a:latin typeface="Arial"/>
                <a:cs typeface="Arial"/>
              </a:rPr>
              <a:t>оролц</a:t>
            </a:r>
            <a:r>
              <a:rPr lang="ru-RU" sz="2200" b="1" dirty="0">
                <a:solidFill>
                  <a:srgbClr val="FFFF00"/>
                </a:solidFill>
                <a:latin typeface="Arial"/>
                <a:cs typeface="Arial"/>
              </a:rPr>
              <a:t>. </a:t>
            </a:r>
            <a:r>
              <a:rPr lang="ru-RU" sz="2200" b="1" dirty="0" err="1">
                <a:solidFill>
                  <a:srgbClr val="FFFF00"/>
                </a:solidFill>
                <a:latin typeface="Arial"/>
                <a:cs typeface="Arial"/>
              </a:rPr>
              <a:t>Өөрийгөө</a:t>
            </a:r>
            <a:r>
              <a:rPr lang="ru-RU" sz="2200" b="1" dirty="0">
                <a:solidFill>
                  <a:srgbClr val="FFFF00"/>
                </a:solidFill>
                <a:latin typeface="Arial"/>
                <a:cs typeface="Arial"/>
              </a:rPr>
              <a:t> </a:t>
            </a:r>
            <a:r>
              <a:rPr lang="ru-RU" sz="2200" b="1" dirty="0" err="1">
                <a:solidFill>
                  <a:srgbClr val="FFFF00"/>
                </a:solidFill>
                <a:latin typeface="Arial"/>
                <a:cs typeface="Arial"/>
              </a:rPr>
              <a:t>цэвэр</a:t>
            </a:r>
            <a:r>
              <a:rPr lang="ru-RU" sz="2200" b="1" dirty="0">
                <a:solidFill>
                  <a:srgbClr val="FFFF00"/>
                </a:solidFill>
                <a:latin typeface="Arial"/>
                <a:cs typeface="Arial"/>
              </a:rPr>
              <a:t> </a:t>
            </a:r>
            <a:r>
              <a:rPr lang="ru-RU" sz="2200" b="1" dirty="0" err="1">
                <a:solidFill>
                  <a:srgbClr val="FFFF00"/>
                </a:solidFill>
                <a:latin typeface="Arial"/>
                <a:cs typeface="Arial"/>
              </a:rPr>
              <a:t>байлга</a:t>
            </a:r>
            <a:r>
              <a:rPr lang="ru-RU" sz="2200" b="1" dirty="0">
                <a:solidFill>
                  <a:srgbClr val="FFFF00"/>
                </a:solidFill>
                <a:latin typeface="Arial"/>
                <a:cs typeface="Arial"/>
              </a:rPr>
              <a:t>.</a:t>
            </a:r>
            <a:r>
              <a:rPr lang="en-US" sz="2200" b="1" dirty="0">
                <a:solidFill>
                  <a:srgbClr val="FFFF00"/>
                </a:solidFill>
                <a:latin typeface="Arial"/>
                <a:cs typeface="Arial"/>
              </a:rPr>
              <a:t> </a:t>
            </a:r>
          </a:p>
          <a:p>
            <a:pPr eaLnBrk="1" hangingPunct="1">
              <a:lnSpc>
                <a:spcPct val="90000"/>
              </a:lnSpc>
              <a:buFont typeface="Wingdings" charset="2"/>
              <a:buNone/>
              <a:defRPr/>
            </a:pPr>
            <a:r>
              <a:rPr lang="en-US" sz="2200" b="1" u="sng" dirty="0" err="1" smtClean="0">
                <a:solidFill>
                  <a:srgbClr val="FFFF00"/>
                </a:solidFill>
                <a:latin typeface="Arial"/>
                <a:cs typeface="Arial"/>
              </a:rPr>
              <a:t>Тит</a:t>
            </a:r>
            <a:r>
              <a:rPr lang="en-US" sz="2200" b="1" u="sng" dirty="0" smtClean="0">
                <a:solidFill>
                  <a:srgbClr val="FFFF00"/>
                </a:solidFill>
                <a:latin typeface="Arial"/>
                <a:cs typeface="Arial"/>
              </a:rPr>
              <a:t> 3</a:t>
            </a:r>
            <a:r>
              <a:rPr lang="en-US" sz="2200" b="1" u="sng" dirty="0">
                <a:solidFill>
                  <a:srgbClr val="FFFF00"/>
                </a:solidFill>
                <a:latin typeface="Arial"/>
                <a:cs typeface="Arial"/>
              </a:rPr>
              <a:t>:9</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9</a:t>
            </a:r>
            <a:r>
              <a:rPr lang="ru-RU" sz="2200" b="1" dirty="0">
                <a:solidFill>
                  <a:srgbClr val="FFFF00"/>
                </a:solidFill>
                <a:latin typeface="Arial"/>
                <a:cs typeface="Arial"/>
              </a:rPr>
              <a:t>Харин </a:t>
            </a:r>
            <a:r>
              <a:rPr lang="ru-RU" sz="2200" b="1" dirty="0" err="1">
                <a:solidFill>
                  <a:srgbClr val="FFFF00"/>
                </a:solidFill>
                <a:latin typeface="Arial"/>
                <a:cs typeface="Arial"/>
              </a:rPr>
              <a:t>мунхаг</a:t>
            </a:r>
            <a:r>
              <a:rPr lang="ru-RU" sz="2200" b="1" dirty="0">
                <a:solidFill>
                  <a:srgbClr val="FFFF00"/>
                </a:solidFill>
                <a:latin typeface="Arial"/>
                <a:cs typeface="Arial"/>
              </a:rPr>
              <a:t> </a:t>
            </a:r>
            <a:r>
              <a:rPr lang="ru-RU" sz="2200" b="1" dirty="0" err="1">
                <a:solidFill>
                  <a:srgbClr val="FFFF00"/>
                </a:solidFill>
                <a:latin typeface="Arial"/>
                <a:cs typeface="Arial"/>
              </a:rPr>
              <a:t>маргалдаан</a:t>
            </a:r>
            <a:r>
              <a:rPr lang="ru-RU" sz="2200" b="1" dirty="0">
                <a:solidFill>
                  <a:srgbClr val="FFFF00"/>
                </a:solidFill>
                <a:latin typeface="Arial"/>
                <a:cs typeface="Arial"/>
              </a:rPr>
              <a:t>, </a:t>
            </a:r>
            <a:r>
              <a:rPr lang="ru-RU" sz="2200" b="1" dirty="0" err="1">
                <a:solidFill>
                  <a:srgbClr val="FFFF00"/>
                </a:solidFill>
                <a:latin typeface="Arial"/>
                <a:cs typeface="Arial"/>
              </a:rPr>
              <a:t>угийн</a:t>
            </a:r>
            <a:r>
              <a:rPr lang="ru-RU" sz="2200" b="1" dirty="0">
                <a:solidFill>
                  <a:srgbClr val="FFFF00"/>
                </a:solidFill>
                <a:latin typeface="Arial"/>
                <a:cs typeface="Arial"/>
              </a:rPr>
              <a:t> </a:t>
            </a:r>
            <a:r>
              <a:rPr lang="ru-RU" sz="2200" b="1" dirty="0" err="1">
                <a:solidFill>
                  <a:srgbClr val="FFFF00"/>
                </a:solidFill>
                <a:latin typeface="Arial"/>
                <a:cs typeface="Arial"/>
              </a:rPr>
              <a:t>бичиг</a:t>
            </a:r>
            <a:r>
              <a:rPr lang="ru-RU" sz="2200" b="1" dirty="0">
                <a:solidFill>
                  <a:srgbClr val="FFFF00"/>
                </a:solidFill>
                <a:latin typeface="Arial"/>
                <a:cs typeface="Arial"/>
              </a:rPr>
              <a:t>, </a:t>
            </a:r>
            <a:r>
              <a:rPr lang="ru-RU" sz="2200" b="1" dirty="0" err="1">
                <a:solidFill>
                  <a:srgbClr val="FFFF00"/>
                </a:solidFill>
                <a:latin typeface="Arial"/>
                <a:cs typeface="Arial"/>
              </a:rPr>
              <a:t>Хуулийн</a:t>
            </a:r>
            <a:r>
              <a:rPr lang="ru-RU" sz="2200" b="1" dirty="0">
                <a:solidFill>
                  <a:srgbClr val="FFFF00"/>
                </a:solidFill>
                <a:latin typeface="Arial"/>
                <a:cs typeface="Arial"/>
              </a:rPr>
              <a:t> </a:t>
            </a:r>
            <a:r>
              <a:rPr lang="ru-RU" sz="2200" b="1" dirty="0" err="1">
                <a:solidFill>
                  <a:srgbClr val="FFFF00"/>
                </a:solidFill>
                <a:latin typeface="Arial"/>
                <a:cs typeface="Arial"/>
              </a:rPr>
              <a:t>талаарх</a:t>
            </a:r>
            <a:r>
              <a:rPr lang="ru-RU" sz="2200" b="1" dirty="0">
                <a:solidFill>
                  <a:srgbClr val="FFFF00"/>
                </a:solidFill>
                <a:latin typeface="Arial"/>
                <a:cs typeface="Arial"/>
              </a:rPr>
              <a:t> </a:t>
            </a:r>
            <a:r>
              <a:rPr lang="ru-RU" sz="2200" b="1" dirty="0" err="1">
                <a:solidFill>
                  <a:srgbClr val="FFFF00"/>
                </a:solidFill>
                <a:latin typeface="Arial"/>
                <a:cs typeface="Arial"/>
              </a:rPr>
              <a:t>мэтгэлцээн</a:t>
            </a:r>
            <a:r>
              <a:rPr lang="ru-RU" sz="2200" b="1" dirty="0">
                <a:solidFill>
                  <a:srgbClr val="FFFF00"/>
                </a:solidFill>
                <a:latin typeface="Arial"/>
                <a:cs typeface="Arial"/>
              </a:rPr>
              <a:t> ба </a:t>
            </a:r>
            <a:r>
              <a:rPr lang="ru-RU" sz="2200" b="1" dirty="0" err="1">
                <a:solidFill>
                  <a:srgbClr val="FFFF00"/>
                </a:solidFill>
                <a:latin typeface="Arial"/>
                <a:cs typeface="Arial"/>
              </a:rPr>
              <a:t>тэмцлээс</a:t>
            </a:r>
            <a:r>
              <a:rPr lang="ru-RU" sz="2200" b="1" dirty="0">
                <a:solidFill>
                  <a:srgbClr val="FFFF00"/>
                </a:solidFill>
                <a:latin typeface="Arial"/>
                <a:cs typeface="Arial"/>
              </a:rPr>
              <a:t> </a:t>
            </a:r>
            <a:r>
              <a:rPr lang="ru-RU" sz="2200" b="1" dirty="0" err="1">
                <a:solidFill>
                  <a:srgbClr val="FFFF00"/>
                </a:solidFill>
                <a:latin typeface="Arial"/>
                <a:cs typeface="Arial"/>
              </a:rPr>
              <a:t>зугт</a:t>
            </a:r>
            <a:r>
              <a:rPr lang="ru-RU" sz="2200" b="1" dirty="0">
                <a:solidFill>
                  <a:srgbClr val="FFFF00"/>
                </a:solidFill>
                <a:latin typeface="Arial"/>
                <a:cs typeface="Arial"/>
              </a:rPr>
              <a:t>. </a:t>
            </a:r>
            <a:r>
              <a:rPr lang="ru-RU" sz="2200" b="1" dirty="0" err="1">
                <a:solidFill>
                  <a:srgbClr val="FFFF00"/>
                </a:solidFill>
                <a:latin typeface="Arial"/>
                <a:cs typeface="Arial"/>
              </a:rPr>
              <a:t>Ингэх</a:t>
            </a:r>
            <a:r>
              <a:rPr lang="ru-RU" sz="2200" b="1" dirty="0">
                <a:solidFill>
                  <a:srgbClr val="FFFF00"/>
                </a:solidFill>
                <a:latin typeface="Arial"/>
                <a:cs typeface="Arial"/>
              </a:rPr>
              <a:t> </a:t>
            </a:r>
            <a:r>
              <a:rPr lang="ru-RU" sz="2200" b="1" dirty="0" err="1">
                <a:solidFill>
                  <a:srgbClr val="FFFF00"/>
                </a:solidFill>
                <a:latin typeface="Arial"/>
                <a:cs typeface="Arial"/>
              </a:rPr>
              <a:t>нь</a:t>
            </a:r>
            <a:r>
              <a:rPr lang="ru-RU" sz="2200" b="1" dirty="0">
                <a:solidFill>
                  <a:srgbClr val="FFFF00"/>
                </a:solidFill>
                <a:latin typeface="Arial"/>
                <a:cs typeface="Arial"/>
              </a:rPr>
              <a:t> </a:t>
            </a:r>
            <a:r>
              <a:rPr lang="ru-RU" sz="2200" b="1" dirty="0" err="1">
                <a:solidFill>
                  <a:srgbClr val="FFFF00"/>
                </a:solidFill>
                <a:latin typeface="Arial"/>
                <a:cs typeface="Arial"/>
              </a:rPr>
              <a:t>ашиггүй</a:t>
            </a:r>
            <a:r>
              <a:rPr lang="ru-RU" sz="2200" b="1" dirty="0">
                <a:solidFill>
                  <a:srgbClr val="FFFF00"/>
                </a:solidFill>
                <a:latin typeface="Arial"/>
                <a:cs typeface="Arial"/>
              </a:rPr>
              <a:t> </a:t>
            </a:r>
            <a:r>
              <a:rPr lang="ru-RU" sz="2200" b="1" dirty="0" err="1">
                <a:solidFill>
                  <a:srgbClr val="FFFF00"/>
                </a:solidFill>
                <a:latin typeface="Arial"/>
                <a:cs typeface="Arial"/>
              </a:rPr>
              <a:t>хийгээд</a:t>
            </a:r>
            <a:r>
              <a:rPr lang="ru-RU" sz="2200" b="1" dirty="0">
                <a:solidFill>
                  <a:srgbClr val="FFFF00"/>
                </a:solidFill>
                <a:latin typeface="Arial"/>
                <a:cs typeface="Arial"/>
              </a:rPr>
              <a:t> </a:t>
            </a:r>
            <a:r>
              <a:rPr lang="ru-RU" sz="2200" b="1" dirty="0" err="1">
                <a:solidFill>
                  <a:srgbClr val="FFFF00"/>
                </a:solidFill>
                <a:latin typeface="Arial"/>
                <a:cs typeface="Arial"/>
              </a:rPr>
              <a:t>зохисгүй</a:t>
            </a:r>
            <a:r>
              <a:rPr lang="ru-RU"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solidFill>
                  <a:srgbClr val="FFFF00"/>
                </a:solidFill>
                <a:latin typeface="Arial"/>
                <a:cs typeface="Arial"/>
              </a:rPr>
              <a:t>Евр</a:t>
            </a:r>
            <a:r>
              <a:rPr lang="en-US" sz="2200" b="1" u="sng" dirty="0" smtClean="0">
                <a:solidFill>
                  <a:srgbClr val="FFFF00"/>
                </a:solidFill>
                <a:latin typeface="Arial"/>
                <a:cs typeface="Arial"/>
              </a:rPr>
              <a:t> 3</a:t>
            </a:r>
            <a:r>
              <a:rPr lang="en-US" sz="2200" b="1" u="sng" dirty="0">
                <a:solidFill>
                  <a:srgbClr val="FFFF00"/>
                </a:solidFill>
                <a:latin typeface="Arial"/>
                <a:cs typeface="Arial"/>
              </a:rPr>
              <a:t>:13</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13</a:t>
            </a:r>
            <a:r>
              <a:rPr lang="ru-RU" sz="2200" b="1" dirty="0">
                <a:solidFill>
                  <a:srgbClr val="FFFF00"/>
                </a:solidFill>
                <a:latin typeface="Arial"/>
                <a:cs typeface="Arial"/>
              </a:rPr>
              <a:t>Харин “</a:t>
            </a:r>
            <a:r>
              <a:rPr lang="ru-RU" sz="2200" b="1" dirty="0" err="1">
                <a:solidFill>
                  <a:srgbClr val="FFFF00"/>
                </a:solidFill>
                <a:latin typeface="Arial"/>
                <a:cs typeface="Arial"/>
              </a:rPr>
              <a:t>Өнөөдөр</a:t>
            </a:r>
            <a:r>
              <a:rPr lang="ru-RU" sz="2200" b="1" dirty="0">
                <a:solidFill>
                  <a:srgbClr val="FFFF00"/>
                </a:solidFill>
                <a:latin typeface="Arial"/>
                <a:cs typeface="Arial"/>
              </a:rPr>
              <a:t>” </a:t>
            </a:r>
            <a:r>
              <a:rPr lang="ru-RU" sz="2200" b="1" dirty="0" err="1">
                <a:solidFill>
                  <a:srgbClr val="FFFF00"/>
                </a:solidFill>
                <a:latin typeface="Arial"/>
                <a:cs typeface="Arial"/>
              </a:rPr>
              <a:t>гэгдэж</a:t>
            </a:r>
            <a:r>
              <a:rPr lang="ru-RU" sz="2200" b="1" dirty="0">
                <a:solidFill>
                  <a:srgbClr val="FFFF00"/>
                </a:solidFill>
                <a:latin typeface="Arial"/>
                <a:cs typeface="Arial"/>
              </a:rPr>
              <a:t> л </a:t>
            </a:r>
            <a:r>
              <a:rPr lang="ru-RU" sz="2200" b="1" dirty="0" err="1">
                <a:solidFill>
                  <a:srgbClr val="FFFF00"/>
                </a:solidFill>
                <a:latin typeface="Arial"/>
                <a:cs typeface="Arial"/>
              </a:rPr>
              <a:t>байгаа</a:t>
            </a:r>
            <a:r>
              <a:rPr lang="ru-RU" sz="2200" b="1" dirty="0">
                <a:solidFill>
                  <a:srgbClr val="FFFF00"/>
                </a:solidFill>
                <a:latin typeface="Arial"/>
                <a:cs typeface="Arial"/>
              </a:rPr>
              <a:t> бол </a:t>
            </a:r>
            <a:r>
              <a:rPr lang="ru-RU" sz="2200" b="1" dirty="0" err="1">
                <a:solidFill>
                  <a:srgbClr val="FFFF00"/>
                </a:solidFill>
                <a:latin typeface="Arial"/>
                <a:cs typeface="Arial"/>
              </a:rPr>
              <a:t>бие</a:t>
            </a:r>
            <a:r>
              <a:rPr lang="ru-RU" sz="2200" b="1" dirty="0">
                <a:solidFill>
                  <a:srgbClr val="FFFF00"/>
                </a:solidFill>
                <a:latin typeface="Arial"/>
                <a:cs typeface="Arial"/>
              </a:rPr>
              <a:t> </a:t>
            </a:r>
            <a:r>
              <a:rPr lang="ru-RU" sz="2200" b="1" dirty="0" err="1">
                <a:solidFill>
                  <a:srgbClr val="FFFF00"/>
                </a:solidFill>
                <a:latin typeface="Arial"/>
                <a:cs typeface="Arial"/>
              </a:rPr>
              <a:t>биеэ</a:t>
            </a:r>
            <a:r>
              <a:rPr lang="ru-RU" sz="2200" b="1" dirty="0">
                <a:solidFill>
                  <a:srgbClr val="FFFF00"/>
                </a:solidFill>
                <a:latin typeface="Arial"/>
                <a:cs typeface="Arial"/>
              </a:rPr>
              <a:t> </a:t>
            </a:r>
            <a:r>
              <a:rPr lang="ru-RU" sz="2200" b="1" dirty="0" err="1">
                <a:solidFill>
                  <a:srgbClr val="FFFF00"/>
                </a:solidFill>
                <a:latin typeface="Arial"/>
                <a:cs typeface="Arial"/>
              </a:rPr>
              <a:t>өдөр</a:t>
            </a:r>
            <a:r>
              <a:rPr lang="ru-RU" sz="2200" b="1" dirty="0">
                <a:solidFill>
                  <a:srgbClr val="FFFF00"/>
                </a:solidFill>
                <a:latin typeface="Arial"/>
                <a:cs typeface="Arial"/>
              </a:rPr>
              <a:t> </a:t>
            </a:r>
            <a:r>
              <a:rPr lang="ru-RU" sz="2200" b="1" dirty="0" err="1">
                <a:solidFill>
                  <a:srgbClr val="FFFF00"/>
                </a:solidFill>
                <a:latin typeface="Arial"/>
                <a:cs typeface="Arial"/>
              </a:rPr>
              <a:t>бүр</a:t>
            </a:r>
            <a:r>
              <a:rPr lang="ru-RU" sz="2200" b="1" dirty="0">
                <a:solidFill>
                  <a:srgbClr val="FFFF00"/>
                </a:solidFill>
                <a:latin typeface="Arial"/>
                <a:cs typeface="Arial"/>
              </a:rPr>
              <a:t> </a:t>
            </a:r>
            <a:r>
              <a:rPr lang="ru-RU" sz="2200" b="1" dirty="0" err="1">
                <a:solidFill>
                  <a:srgbClr val="FFFF00"/>
                </a:solidFill>
                <a:latin typeface="Arial"/>
                <a:cs typeface="Arial"/>
              </a:rPr>
              <a:t>зоригжуулагтун</a:t>
            </a:r>
            <a:r>
              <a:rPr lang="ru-RU" sz="2200" b="1" dirty="0">
                <a:solidFill>
                  <a:srgbClr val="FFFF00"/>
                </a:solidFill>
                <a:latin typeface="Arial"/>
                <a:cs typeface="Arial"/>
              </a:rPr>
              <a:t>. Эс </a:t>
            </a:r>
            <a:r>
              <a:rPr lang="ru-RU" sz="2200" b="1" dirty="0" err="1">
                <a:solidFill>
                  <a:srgbClr val="FFFF00"/>
                </a:solidFill>
                <a:latin typeface="Arial"/>
                <a:cs typeface="Arial"/>
              </a:rPr>
              <a:t>бөгөөс</a:t>
            </a:r>
            <a:r>
              <a:rPr lang="ru-RU" sz="2200" b="1" dirty="0">
                <a:solidFill>
                  <a:srgbClr val="FFFF00"/>
                </a:solidFill>
                <a:latin typeface="Arial"/>
                <a:cs typeface="Arial"/>
              </a:rPr>
              <a:t> та </a:t>
            </a:r>
            <a:r>
              <a:rPr lang="ru-RU" sz="2200" b="1" dirty="0" err="1">
                <a:solidFill>
                  <a:srgbClr val="FFFF00"/>
                </a:solidFill>
                <a:latin typeface="Arial"/>
                <a:cs typeface="Arial"/>
              </a:rPr>
              <a:t>нараас</a:t>
            </a:r>
            <a:r>
              <a:rPr lang="ru-RU" sz="2200" b="1" dirty="0">
                <a:solidFill>
                  <a:srgbClr val="FFFF00"/>
                </a:solidFill>
                <a:latin typeface="Arial"/>
                <a:cs typeface="Arial"/>
              </a:rPr>
              <a:t> </a:t>
            </a:r>
            <a:r>
              <a:rPr lang="ru-RU" sz="2200" b="1" dirty="0" err="1">
                <a:solidFill>
                  <a:srgbClr val="FFFF00"/>
                </a:solidFill>
                <a:latin typeface="Arial"/>
                <a:cs typeface="Arial"/>
              </a:rPr>
              <a:t>хэн</a:t>
            </a:r>
            <a:r>
              <a:rPr lang="ru-RU" sz="2200" b="1" dirty="0">
                <a:solidFill>
                  <a:srgbClr val="FFFF00"/>
                </a:solidFill>
                <a:latin typeface="Arial"/>
                <a:cs typeface="Arial"/>
              </a:rPr>
              <a:t> </a:t>
            </a:r>
            <a:r>
              <a:rPr lang="ru-RU" sz="2200" b="1" dirty="0" err="1">
                <a:solidFill>
                  <a:srgbClr val="FFFF00"/>
                </a:solidFill>
                <a:latin typeface="Arial"/>
                <a:cs typeface="Arial"/>
              </a:rPr>
              <a:t>нэгэн</a:t>
            </a:r>
            <a:r>
              <a:rPr lang="ru-RU" sz="2200" b="1" dirty="0">
                <a:solidFill>
                  <a:srgbClr val="FFFF00"/>
                </a:solidFill>
                <a:latin typeface="Arial"/>
                <a:cs typeface="Arial"/>
              </a:rPr>
              <a:t> </a:t>
            </a:r>
            <a:r>
              <a:rPr lang="ru-RU" sz="2200" b="1" dirty="0" err="1">
                <a:solidFill>
                  <a:srgbClr val="FFFF00"/>
                </a:solidFill>
                <a:latin typeface="Arial"/>
                <a:cs typeface="Arial"/>
              </a:rPr>
              <a:t>чинь</a:t>
            </a:r>
            <a:r>
              <a:rPr lang="ru-RU" sz="2200" b="1" dirty="0">
                <a:solidFill>
                  <a:srgbClr val="FFFF00"/>
                </a:solidFill>
                <a:latin typeface="Arial"/>
                <a:cs typeface="Arial"/>
              </a:rPr>
              <a:t> </a:t>
            </a:r>
            <a:r>
              <a:rPr lang="ru-RU" sz="2200" b="1" dirty="0" err="1">
                <a:solidFill>
                  <a:srgbClr val="FFFF00"/>
                </a:solidFill>
                <a:latin typeface="Arial"/>
                <a:cs typeface="Arial"/>
              </a:rPr>
              <a:t>нүглийн</a:t>
            </a:r>
            <a:r>
              <a:rPr lang="ru-RU" sz="2200" b="1" dirty="0">
                <a:solidFill>
                  <a:srgbClr val="FFFF00"/>
                </a:solidFill>
                <a:latin typeface="Arial"/>
                <a:cs typeface="Arial"/>
              </a:rPr>
              <a:t> </a:t>
            </a:r>
            <a:r>
              <a:rPr lang="ru-RU" sz="2200" b="1" dirty="0" err="1">
                <a:solidFill>
                  <a:srgbClr val="FFFF00"/>
                </a:solidFill>
                <a:latin typeface="Arial"/>
                <a:cs typeface="Arial"/>
              </a:rPr>
              <a:t>мэхлэлээр</a:t>
            </a:r>
            <a:r>
              <a:rPr lang="ru-RU" sz="2200" b="1" dirty="0">
                <a:solidFill>
                  <a:srgbClr val="FFFF00"/>
                </a:solidFill>
                <a:latin typeface="Arial"/>
                <a:cs typeface="Arial"/>
              </a:rPr>
              <a:t> </a:t>
            </a:r>
            <a:r>
              <a:rPr lang="ru-RU" sz="2200" b="1" dirty="0" err="1">
                <a:solidFill>
                  <a:srgbClr val="FFFF00"/>
                </a:solidFill>
                <a:latin typeface="Arial"/>
                <a:cs typeface="Arial"/>
              </a:rPr>
              <a:t>хатуурах</a:t>
            </a:r>
            <a:r>
              <a:rPr lang="ru-RU" sz="2200" b="1" dirty="0">
                <a:solidFill>
                  <a:srgbClr val="FFFF00"/>
                </a:solidFill>
                <a:latin typeface="Arial"/>
                <a:cs typeface="Arial"/>
              </a:rPr>
              <a:t> </a:t>
            </a:r>
            <a:r>
              <a:rPr lang="ru-RU" sz="2200" b="1" dirty="0" err="1" smtClean="0">
                <a:solidFill>
                  <a:srgbClr val="FFFF00"/>
                </a:solidFill>
                <a:latin typeface="Arial"/>
                <a:cs typeface="Arial"/>
              </a:rPr>
              <a:t>вий</a:t>
            </a:r>
            <a:r>
              <a:rPr lang="ru-RU" sz="2200" b="1" dirty="0" smtClean="0">
                <a:solidFill>
                  <a:srgbClr val="FFFF00"/>
                </a:solidFill>
                <a:latin typeface="Arial"/>
                <a:cs typeface="Arial"/>
              </a:rPr>
              <a:t>.</a:t>
            </a:r>
            <a:endParaRPr lang="en-US" sz="2200" b="1" dirty="0">
              <a:solidFill>
                <a:srgbClr val="FFFF00"/>
              </a:solidFill>
              <a:latin typeface="Arial"/>
              <a:cs typeface="Arial"/>
            </a:endParaRPr>
          </a:p>
        </p:txBody>
      </p:sp>
      <p:sp>
        <p:nvSpPr>
          <p:cNvPr id="4474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ea typeface="ＭＳ Ｐゴシック" charset="0"/>
                <a:cs typeface="Arial" charset="0"/>
              </a:rPr>
              <a:t>Захиа</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Номлолын</a:t>
            </a:r>
            <a:r>
              <a:rPr lang="en-US" sz="3600" b="1" dirty="0">
                <a:effectLst>
                  <a:outerShdw blurRad="38100" dist="38100" dir="2700000" algn="tl">
                    <a:srgbClr val="000000"/>
                  </a:outerShdw>
                </a:effectLst>
                <a:latin typeface="Arial" charset="0"/>
                <a:ea typeface="ＭＳ Ｐゴシック" charset="0"/>
                <a:cs typeface="Arial" charset="0"/>
              </a:rPr>
              <a:t> </a:t>
            </a:r>
            <a:r>
              <a:rPr lang="en-US" sz="3600" b="1" dirty="0" err="1">
                <a:effectLst>
                  <a:outerShdw blurRad="38100" dist="38100" dir="2700000" algn="tl">
                    <a:srgbClr val="000000"/>
                  </a:outerShdw>
                </a:effectLst>
                <a:latin typeface="Arial" charset="0"/>
                <a:ea typeface="ＭＳ Ｐゴシック" charset="0"/>
                <a:cs typeface="Arial" charset="0"/>
              </a:rPr>
              <a:t>ишлэл</a:t>
            </a:r>
            <a:r>
              <a:rPr lang="en-US" sz="3600" b="1" dirty="0">
                <a:effectLst>
                  <a:outerShdw blurRad="38100" dist="38100" dir="2700000" algn="tl">
                    <a:srgbClr val="000000"/>
                  </a:outerShdw>
                </a:effectLst>
                <a:latin typeface="Arial" charset="0"/>
                <a:ea typeface="ＭＳ Ｐゴシック" charset="0"/>
                <a:cs typeface="Arial" charset="0"/>
              </a:rPr>
              <a:t> (15 </a:t>
            </a:r>
            <a:r>
              <a:rPr lang="en-US" sz="3600" b="1" dirty="0" err="1">
                <a:effectLst>
                  <a:outerShdw blurRad="38100" dist="38100" dir="2700000" algn="tl">
                    <a:srgbClr val="000000"/>
                  </a:outerShdw>
                </a:effectLst>
                <a:latin typeface="Arial" charset="0"/>
                <a:ea typeface="ＭＳ Ｐゴシック" charset="0"/>
                <a:cs typeface="Arial" charset="0"/>
              </a:rPr>
              <a:t>мин</a:t>
            </a:r>
            <a:r>
              <a:rPr lang="en-US" sz="3600" b="1" dirty="0">
                <a:effectLst>
                  <a:outerShdw blurRad="38100" dist="38100" dir="2700000" algn="tl">
                    <a:srgbClr val="000000"/>
                  </a:outerShdw>
                </a:effectLst>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50211" name="Rectangle 3"/>
          <p:cNvSpPr>
            <a:spLocks noGrp="1" noChangeArrowheads="1"/>
          </p:cNvSpPr>
          <p:nvPr>
            <p:ph type="body" sz="half" idx="1"/>
          </p:nvPr>
        </p:nvSpPr>
        <p:spPr>
          <a:xfrm>
            <a:off x="107950" y="1196975"/>
            <a:ext cx="880745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err="1" smtClean="0">
                <a:latin typeface="Arial"/>
                <a:cs typeface="Arial"/>
              </a:rPr>
              <a:t>Евр</a:t>
            </a:r>
            <a:r>
              <a:rPr lang="en-US" sz="2200" b="1" u="sng" dirty="0" smtClean="0">
                <a:latin typeface="Arial"/>
                <a:cs typeface="Arial"/>
              </a:rPr>
              <a:t> </a:t>
            </a:r>
            <a:r>
              <a:rPr lang="en-US" sz="2200" b="1" u="sng" dirty="0">
                <a:latin typeface="Arial"/>
                <a:cs typeface="Arial"/>
              </a:rPr>
              <a:t>13:2</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2</a:t>
            </a:r>
            <a:r>
              <a:rPr lang="ru-RU" sz="2200" b="1" dirty="0" err="1">
                <a:latin typeface="Arial"/>
                <a:cs typeface="Arial"/>
              </a:rPr>
              <a:t>Харь</a:t>
            </a:r>
            <a:r>
              <a:rPr lang="ru-RU" sz="2200" b="1" dirty="0">
                <a:latin typeface="Arial"/>
                <a:cs typeface="Arial"/>
              </a:rPr>
              <a:t> </a:t>
            </a:r>
            <a:r>
              <a:rPr lang="ru-RU" sz="2200" b="1" dirty="0" err="1">
                <a:latin typeface="Arial"/>
                <a:cs typeface="Arial"/>
              </a:rPr>
              <a:t>хүмүүст</a:t>
            </a:r>
            <a:r>
              <a:rPr lang="ru-RU" sz="2200" b="1" dirty="0">
                <a:latin typeface="Arial"/>
                <a:cs typeface="Arial"/>
              </a:rPr>
              <a:t> </a:t>
            </a:r>
            <a:r>
              <a:rPr lang="ru-RU" sz="2200" b="1" dirty="0" err="1">
                <a:latin typeface="Arial"/>
                <a:cs typeface="Arial"/>
              </a:rPr>
              <a:t>зочломтгой</a:t>
            </a:r>
            <a:r>
              <a:rPr lang="ru-RU" sz="2200" b="1" dirty="0">
                <a:latin typeface="Arial"/>
                <a:cs typeface="Arial"/>
              </a:rPr>
              <a:t> </a:t>
            </a:r>
            <a:r>
              <a:rPr lang="ru-RU" sz="2200" b="1" dirty="0" err="1">
                <a:latin typeface="Arial"/>
                <a:cs typeface="Arial"/>
              </a:rPr>
              <a:t>хандахаа</a:t>
            </a:r>
            <a:r>
              <a:rPr lang="ru-RU" sz="2200" b="1" dirty="0">
                <a:latin typeface="Arial"/>
                <a:cs typeface="Arial"/>
              </a:rPr>
              <a:t> </a:t>
            </a:r>
            <a:r>
              <a:rPr lang="ru-RU" sz="2200" b="1" dirty="0" err="1">
                <a:latin typeface="Arial"/>
                <a:cs typeface="Arial"/>
              </a:rPr>
              <a:t>бүү</a:t>
            </a:r>
            <a:r>
              <a:rPr lang="ru-RU" sz="2200" b="1" dirty="0">
                <a:latin typeface="Arial"/>
                <a:cs typeface="Arial"/>
              </a:rPr>
              <a:t> март. </a:t>
            </a:r>
            <a:r>
              <a:rPr lang="ru-RU" sz="2200" b="1" dirty="0" err="1">
                <a:latin typeface="Arial"/>
                <a:cs typeface="Arial"/>
              </a:rPr>
              <a:t>Учир</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зарим</a:t>
            </a:r>
            <a:r>
              <a:rPr lang="ru-RU" sz="2200" b="1" dirty="0">
                <a:latin typeface="Arial"/>
                <a:cs typeface="Arial"/>
              </a:rPr>
              <a:t> </a:t>
            </a:r>
            <a:r>
              <a:rPr lang="ru-RU" sz="2200" b="1" dirty="0" err="1">
                <a:latin typeface="Arial"/>
                <a:cs typeface="Arial"/>
              </a:rPr>
              <a:t>хүмүүс</a:t>
            </a:r>
            <a:r>
              <a:rPr lang="ru-RU" sz="2200" b="1" dirty="0">
                <a:latin typeface="Arial"/>
                <a:cs typeface="Arial"/>
              </a:rPr>
              <a:t> </a:t>
            </a:r>
            <a:r>
              <a:rPr lang="ru-RU" sz="2200" b="1" dirty="0" err="1">
                <a:latin typeface="Arial"/>
                <a:cs typeface="Arial"/>
              </a:rPr>
              <a:t>үүгээрээ</a:t>
            </a:r>
            <a:r>
              <a:rPr lang="ru-RU" sz="2200" b="1" dirty="0">
                <a:latin typeface="Arial"/>
                <a:cs typeface="Arial"/>
              </a:rPr>
              <a:t> </a:t>
            </a:r>
            <a:r>
              <a:rPr lang="ru-RU" sz="2200" b="1" dirty="0" err="1">
                <a:latin typeface="Arial"/>
                <a:cs typeface="Arial"/>
              </a:rPr>
              <a:t>тэнгэр</a:t>
            </a:r>
            <a:r>
              <a:rPr lang="ru-RU" sz="2200" b="1" dirty="0">
                <a:latin typeface="Arial"/>
                <a:cs typeface="Arial"/>
              </a:rPr>
              <a:t> </a:t>
            </a:r>
            <a:r>
              <a:rPr lang="ru-RU" sz="2200" b="1" dirty="0" err="1">
                <a:latin typeface="Arial"/>
                <a:cs typeface="Arial"/>
              </a:rPr>
              <a:t>элч</a:t>
            </a:r>
            <a:r>
              <a:rPr lang="ru-RU" sz="2200" b="1" dirty="0">
                <a:latin typeface="Arial"/>
                <a:cs typeface="Arial"/>
              </a:rPr>
              <a:t> </a:t>
            </a:r>
            <a:r>
              <a:rPr lang="ru-RU" sz="2200" b="1" dirty="0" err="1">
                <a:latin typeface="Arial"/>
                <a:cs typeface="Arial"/>
              </a:rPr>
              <a:t>нарыг</a:t>
            </a:r>
            <a:r>
              <a:rPr lang="ru-RU" sz="2200" b="1" dirty="0">
                <a:latin typeface="Arial"/>
                <a:cs typeface="Arial"/>
              </a:rPr>
              <a:t> </a:t>
            </a:r>
            <a:r>
              <a:rPr lang="ru-RU" sz="2200" b="1" dirty="0" err="1">
                <a:latin typeface="Arial"/>
                <a:cs typeface="Arial"/>
              </a:rPr>
              <a:t>мэдэлгүй</a:t>
            </a:r>
            <a:r>
              <a:rPr lang="ru-RU" sz="2200" b="1" dirty="0">
                <a:latin typeface="Arial"/>
                <a:cs typeface="Arial"/>
              </a:rPr>
              <a:t> </a:t>
            </a:r>
            <a:r>
              <a:rPr lang="ru-RU" sz="2200" b="1" dirty="0" err="1">
                <a:latin typeface="Arial"/>
                <a:cs typeface="Arial"/>
              </a:rPr>
              <a:t>зочилсон</a:t>
            </a:r>
            <a:r>
              <a:rPr lang="ru-RU" sz="2200" b="1" dirty="0">
                <a:latin typeface="Arial"/>
                <a:cs typeface="Arial"/>
              </a:rPr>
              <a:t> </a:t>
            </a:r>
            <a:r>
              <a:rPr lang="ru-RU" sz="2200" b="1" dirty="0" err="1">
                <a:latin typeface="Arial"/>
                <a:cs typeface="Arial"/>
              </a:rPr>
              <a:t>юм</a:t>
            </a:r>
            <a:r>
              <a:rPr lang="ru-RU" sz="2200" b="1" dirty="0" smtClean="0">
                <a:latin typeface="Arial"/>
                <a:cs typeface="Arial"/>
              </a:rPr>
              <a:t>.</a:t>
            </a:r>
            <a:endParaRPr lang="en-US" sz="2200" b="1" dirty="0">
              <a:latin typeface="Arial"/>
              <a:cs typeface="Arial"/>
            </a:endParaRPr>
          </a:p>
          <a:p>
            <a:pPr eaLnBrk="1" hangingPunct="1">
              <a:lnSpc>
                <a:spcPct val="90000"/>
              </a:lnSpc>
              <a:buFont typeface="Wingdings" charset="2"/>
              <a:buNone/>
              <a:defRPr/>
            </a:pPr>
            <a:r>
              <a:rPr lang="en-US" sz="2200" b="1" u="sng" dirty="0">
                <a:latin typeface="Arial"/>
                <a:cs typeface="Arial"/>
              </a:rPr>
              <a:t>1 </a:t>
            </a:r>
            <a:r>
              <a:rPr lang="en-US" sz="2200" b="1" u="sng" dirty="0" err="1" smtClean="0">
                <a:latin typeface="Arial"/>
                <a:cs typeface="Arial"/>
              </a:rPr>
              <a:t>Петр</a:t>
            </a:r>
            <a:r>
              <a:rPr lang="en-US" sz="2200" b="1" u="sng" dirty="0" smtClean="0">
                <a:latin typeface="Arial"/>
                <a:cs typeface="Arial"/>
              </a:rPr>
              <a:t> </a:t>
            </a:r>
            <a:r>
              <a:rPr lang="en-US" sz="2200" b="1" u="sng" dirty="0">
                <a:latin typeface="Arial"/>
                <a:cs typeface="Arial"/>
              </a:rPr>
              <a:t>2:2</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2</a:t>
            </a:r>
            <a:r>
              <a:rPr lang="ru-RU" sz="2200" b="1" dirty="0" err="1">
                <a:latin typeface="Arial"/>
                <a:cs typeface="Arial"/>
              </a:rPr>
              <a:t>үгийн</a:t>
            </a:r>
            <a:r>
              <a:rPr lang="ru-RU" sz="2200" b="1" dirty="0">
                <a:latin typeface="Arial"/>
                <a:cs typeface="Arial"/>
              </a:rPr>
              <a:t> </a:t>
            </a:r>
            <a:r>
              <a:rPr lang="ru-RU" sz="2200" b="1" dirty="0" err="1">
                <a:latin typeface="Arial"/>
                <a:cs typeface="Arial"/>
              </a:rPr>
              <a:t>цэвэр</a:t>
            </a:r>
            <a:r>
              <a:rPr lang="ru-RU" sz="2200" b="1" dirty="0">
                <a:latin typeface="Arial"/>
                <a:cs typeface="Arial"/>
              </a:rPr>
              <a:t> </a:t>
            </a:r>
            <a:r>
              <a:rPr lang="ru-RU" sz="2200" b="1" dirty="0" err="1">
                <a:latin typeface="Arial"/>
                <a:cs typeface="Arial"/>
              </a:rPr>
              <a:t>сүүг</a:t>
            </a:r>
            <a:r>
              <a:rPr lang="ru-RU" sz="2200" b="1" dirty="0">
                <a:latin typeface="Arial"/>
                <a:cs typeface="Arial"/>
              </a:rPr>
              <a:t> </a:t>
            </a:r>
            <a:r>
              <a:rPr lang="ru-RU" sz="2200" b="1" dirty="0" err="1">
                <a:latin typeface="Arial"/>
                <a:cs typeface="Arial"/>
              </a:rPr>
              <a:t>нялх</a:t>
            </a:r>
            <a:r>
              <a:rPr lang="ru-RU" sz="2200" b="1" dirty="0">
                <a:latin typeface="Arial"/>
                <a:cs typeface="Arial"/>
              </a:rPr>
              <a:t> </a:t>
            </a:r>
            <a:r>
              <a:rPr lang="ru-RU" sz="2200" b="1" dirty="0" err="1">
                <a:latin typeface="Arial"/>
                <a:cs typeface="Arial"/>
              </a:rPr>
              <a:t>хүүхдүүд</a:t>
            </a:r>
            <a:r>
              <a:rPr lang="ru-RU" sz="2200" b="1" dirty="0">
                <a:latin typeface="Arial"/>
                <a:cs typeface="Arial"/>
              </a:rPr>
              <a:t> </a:t>
            </a:r>
            <a:r>
              <a:rPr lang="ru-RU" sz="2200" b="1" dirty="0" err="1">
                <a:latin typeface="Arial"/>
                <a:cs typeface="Arial"/>
              </a:rPr>
              <a:t>адил</a:t>
            </a:r>
            <a:r>
              <a:rPr lang="ru-RU" sz="2200" b="1" dirty="0">
                <a:latin typeface="Arial"/>
                <a:cs typeface="Arial"/>
              </a:rPr>
              <a:t> </a:t>
            </a:r>
            <a:r>
              <a:rPr lang="ru-RU" sz="2200" b="1" dirty="0" err="1">
                <a:latin typeface="Arial"/>
                <a:cs typeface="Arial"/>
              </a:rPr>
              <a:t>хүсэн</a:t>
            </a:r>
            <a:r>
              <a:rPr lang="ru-RU" sz="2200" b="1" dirty="0">
                <a:latin typeface="Arial"/>
                <a:cs typeface="Arial"/>
              </a:rPr>
              <a:t> </a:t>
            </a:r>
            <a:r>
              <a:rPr lang="ru-RU" sz="2200" b="1" dirty="0" err="1">
                <a:latin typeface="Arial"/>
                <a:cs typeface="Arial"/>
              </a:rPr>
              <a:t>тэмүүл</a:t>
            </a:r>
            <a:r>
              <a:rPr lang="ru-RU" sz="2200" b="1" dirty="0">
                <a:latin typeface="Arial"/>
                <a:cs typeface="Arial"/>
              </a:rPr>
              <a:t>. </a:t>
            </a:r>
            <a:r>
              <a:rPr lang="ru-RU" sz="2200" b="1" dirty="0" err="1">
                <a:latin typeface="Arial"/>
                <a:cs typeface="Arial"/>
              </a:rPr>
              <a:t>Ингэснээр</a:t>
            </a:r>
            <a:r>
              <a:rPr lang="ru-RU" sz="2200" b="1" dirty="0">
                <a:latin typeface="Arial"/>
                <a:cs typeface="Arial"/>
              </a:rPr>
              <a:t> та нар </a:t>
            </a:r>
            <a:r>
              <a:rPr lang="ru-RU" sz="2200" b="1" dirty="0" err="1">
                <a:latin typeface="Arial"/>
                <a:cs typeface="Arial"/>
              </a:rPr>
              <a:t>үүгээр</a:t>
            </a:r>
            <a:r>
              <a:rPr lang="ru-RU" sz="2200" b="1" dirty="0">
                <a:latin typeface="Arial"/>
                <a:cs typeface="Arial"/>
              </a:rPr>
              <a:t> </a:t>
            </a:r>
            <a:r>
              <a:rPr lang="ru-RU" sz="2200" b="1" dirty="0" err="1">
                <a:latin typeface="Arial"/>
                <a:cs typeface="Arial"/>
              </a:rPr>
              <a:t>авралд</a:t>
            </a:r>
            <a:r>
              <a:rPr lang="ru-RU" sz="2200" b="1" dirty="0">
                <a:latin typeface="Arial"/>
                <a:cs typeface="Arial"/>
              </a:rPr>
              <a:t> </a:t>
            </a:r>
            <a:r>
              <a:rPr lang="ru-RU" sz="2200" b="1" dirty="0" err="1">
                <a:latin typeface="Arial"/>
                <a:cs typeface="Arial"/>
              </a:rPr>
              <a:t>хүртлээ</a:t>
            </a:r>
            <a:r>
              <a:rPr lang="ru-RU" sz="2200" b="1" dirty="0">
                <a:latin typeface="Arial"/>
                <a:cs typeface="Arial"/>
              </a:rPr>
              <a:t> </a:t>
            </a:r>
            <a:r>
              <a:rPr lang="ru-RU" sz="2200" b="1" dirty="0" err="1">
                <a:latin typeface="Arial"/>
                <a:cs typeface="Arial"/>
              </a:rPr>
              <a:t>өсөх</a:t>
            </a:r>
            <a:r>
              <a:rPr lang="ru-RU" sz="2200" b="1" dirty="0">
                <a:latin typeface="Arial"/>
                <a:cs typeface="Arial"/>
              </a:rPr>
              <a:t> </a:t>
            </a:r>
            <a:r>
              <a:rPr lang="ru-RU" sz="2200" b="1" dirty="0" err="1" smtClean="0">
                <a:latin typeface="Arial"/>
                <a:cs typeface="Arial"/>
              </a:rPr>
              <a:t>юм</a:t>
            </a:r>
            <a:r>
              <a:rPr lang="en-US" sz="2200" b="1" dirty="0" smtClean="0">
                <a:latin typeface="Arial"/>
                <a:cs typeface="Arial"/>
              </a:rPr>
              <a:t>,</a:t>
            </a:r>
            <a:endParaRPr lang="en-US" sz="2200" b="1" dirty="0">
              <a:latin typeface="Arial"/>
              <a:cs typeface="Arial"/>
            </a:endParaRPr>
          </a:p>
          <a:p>
            <a:pPr eaLnBrk="1" hangingPunct="1">
              <a:lnSpc>
                <a:spcPct val="90000"/>
              </a:lnSpc>
              <a:buFont typeface="Wingdings" charset="2"/>
              <a:buNone/>
              <a:defRPr/>
            </a:pPr>
            <a:r>
              <a:rPr lang="en-US" sz="2200" b="1" u="sng" dirty="0">
                <a:latin typeface="Arial"/>
                <a:cs typeface="Arial"/>
              </a:rPr>
              <a:t>1 </a:t>
            </a:r>
            <a:r>
              <a:rPr lang="en-US" sz="2200" b="1" u="sng" dirty="0" err="1" smtClean="0">
                <a:latin typeface="Arial"/>
                <a:cs typeface="Arial"/>
              </a:rPr>
              <a:t>Петр</a:t>
            </a:r>
            <a:r>
              <a:rPr lang="en-US" sz="2200" b="1" u="sng" dirty="0" smtClean="0">
                <a:latin typeface="Arial"/>
                <a:cs typeface="Arial"/>
              </a:rPr>
              <a:t> </a:t>
            </a:r>
            <a:r>
              <a:rPr lang="en-US" sz="2200" b="1" u="sng" dirty="0">
                <a:latin typeface="Arial"/>
                <a:cs typeface="Arial"/>
              </a:rPr>
              <a:t>3:7</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7</a:t>
            </a:r>
            <a:r>
              <a:rPr lang="ru-RU" sz="2200" b="1" dirty="0" err="1">
                <a:latin typeface="Arial"/>
                <a:cs typeface="Arial"/>
              </a:rPr>
              <a:t>Нөхрүүд</a:t>
            </a:r>
            <a:r>
              <a:rPr lang="ru-RU" sz="2200" b="1" dirty="0">
                <a:latin typeface="Arial"/>
                <a:cs typeface="Arial"/>
              </a:rPr>
              <a:t> </a:t>
            </a:r>
            <a:r>
              <a:rPr lang="ru-RU" sz="2200" b="1" dirty="0" err="1">
                <a:latin typeface="Arial"/>
                <a:cs typeface="Arial"/>
              </a:rPr>
              <a:t>ээ</a:t>
            </a:r>
            <a:r>
              <a:rPr lang="ru-RU" sz="2200" b="1" dirty="0">
                <a:latin typeface="Arial"/>
                <a:cs typeface="Arial"/>
              </a:rPr>
              <a:t>, </a:t>
            </a:r>
            <a:r>
              <a:rPr lang="ru-RU" sz="2200" b="1" dirty="0" err="1">
                <a:latin typeface="Arial"/>
                <a:cs typeface="Arial"/>
              </a:rPr>
              <a:t>эхнэр</a:t>
            </a:r>
            <a:r>
              <a:rPr lang="ru-RU" sz="2200" b="1" dirty="0">
                <a:latin typeface="Arial"/>
                <a:cs typeface="Arial"/>
              </a:rPr>
              <a:t> </a:t>
            </a:r>
            <a:r>
              <a:rPr lang="ru-RU" sz="2200" b="1" dirty="0" err="1">
                <a:latin typeface="Arial"/>
                <a:cs typeface="Arial"/>
              </a:rPr>
              <a:t>чинь</a:t>
            </a:r>
            <a:r>
              <a:rPr lang="ru-RU" sz="2200" b="1" dirty="0">
                <a:latin typeface="Arial"/>
                <a:cs typeface="Arial"/>
              </a:rPr>
              <a:t> </a:t>
            </a:r>
            <a:r>
              <a:rPr lang="ru-RU" sz="2200" b="1" dirty="0" err="1">
                <a:latin typeface="Arial"/>
                <a:cs typeface="Arial"/>
              </a:rPr>
              <a:t>эмэгтэй</a:t>
            </a:r>
            <a:r>
              <a:rPr lang="ru-RU" sz="2200" b="1" dirty="0">
                <a:latin typeface="Arial"/>
                <a:cs typeface="Arial"/>
              </a:rPr>
              <a:t> </a:t>
            </a:r>
            <a:r>
              <a:rPr lang="ru-RU" sz="2200" b="1" dirty="0" err="1">
                <a:latin typeface="Arial"/>
                <a:cs typeface="Arial"/>
              </a:rPr>
              <a:t>хүн</a:t>
            </a:r>
            <a:r>
              <a:rPr lang="ru-RU" sz="2200" b="1" dirty="0">
                <a:latin typeface="Arial"/>
                <a:cs typeface="Arial"/>
              </a:rPr>
              <a:t> </a:t>
            </a:r>
            <a:r>
              <a:rPr lang="ru-RU" sz="2200" b="1" dirty="0" err="1">
                <a:latin typeface="Arial"/>
                <a:cs typeface="Arial"/>
              </a:rPr>
              <a:t>тул</a:t>
            </a:r>
            <a:r>
              <a:rPr lang="ru-RU" sz="2200" b="1" dirty="0">
                <a:latin typeface="Arial"/>
                <a:cs typeface="Arial"/>
              </a:rPr>
              <a:t> </a:t>
            </a:r>
            <a:r>
              <a:rPr lang="ru-RU" sz="2200" b="1" dirty="0" err="1">
                <a:latin typeface="Arial"/>
                <a:cs typeface="Arial"/>
              </a:rPr>
              <a:t>түүнийг</a:t>
            </a:r>
            <a:r>
              <a:rPr lang="ru-RU" sz="2200" b="1" dirty="0">
                <a:latin typeface="Arial"/>
                <a:cs typeface="Arial"/>
              </a:rPr>
              <a:t> </a:t>
            </a:r>
            <a:r>
              <a:rPr lang="ru-RU" sz="2200" b="1" dirty="0" err="1">
                <a:latin typeface="Arial"/>
                <a:cs typeface="Arial"/>
              </a:rPr>
              <a:t>өөрөөсөө</a:t>
            </a:r>
            <a:r>
              <a:rPr lang="ru-RU" sz="2200" b="1" dirty="0">
                <a:latin typeface="Arial"/>
                <a:cs typeface="Arial"/>
              </a:rPr>
              <a:t> </a:t>
            </a:r>
            <a:r>
              <a:rPr lang="ru-RU" sz="2200" b="1" dirty="0" err="1">
                <a:latin typeface="Arial"/>
                <a:cs typeface="Arial"/>
              </a:rPr>
              <a:t>сул</a:t>
            </a:r>
            <a:r>
              <a:rPr lang="ru-RU" sz="2200" b="1" dirty="0">
                <a:latin typeface="Arial"/>
                <a:cs typeface="Arial"/>
              </a:rPr>
              <a:t> дорой </a:t>
            </a:r>
            <a:r>
              <a:rPr lang="ru-RU" sz="2200" b="1" dirty="0" err="1">
                <a:latin typeface="Arial"/>
                <a:cs typeface="Arial"/>
              </a:rPr>
              <a:t>сав</a:t>
            </a:r>
            <a:r>
              <a:rPr lang="ru-RU" sz="2200" b="1" dirty="0">
                <a:latin typeface="Arial"/>
                <a:cs typeface="Arial"/>
              </a:rPr>
              <a:t> </a:t>
            </a:r>
            <a:r>
              <a:rPr lang="ru-RU" sz="2200" b="1" dirty="0" err="1">
                <a:latin typeface="Arial"/>
                <a:cs typeface="Arial"/>
              </a:rPr>
              <a:t>мэт</a:t>
            </a:r>
            <a:r>
              <a:rPr lang="ru-RU" sz="2200" b="1" dirty="0">
                <a:latin typeface="Arial"/>
                <a:cs typeface="Arial"/>
              </a:rPr>
              <a:t> </a:t>
            </a:r>
            <a:r>
              <a:rPr lang="ru-RU" sz="2200" b="1" dirty="0" err="1">
                <a:latin typeface="Arial"/>
                <a:cs typeface="Arial"/>
              </a:rPr>
              <a:t>үзэн</a:t>
            </a:r>
            <a:r>
              <a:rPr lang="ru-RU" sz="2200" b="1" dirty="0">
                <a:latin typeface="Arial"/>
                <a:cs typeface="Arial"/>
              </a:rPr>
              <a:t> та нар ч </a:t>
            </a:r>
            <a:r>
              <a:rPr lang="ru-RU" sz="2200" b="1" dirty="0" err="1">
                <a:latin typeface="Arial"/>
                <a:cs typeface="Arial"/>
              </a:rPr>
              <a:t>мөн</a:t>
            </a:r>
            <a:r>
              <a:rPr lang="ru-RU" sz="2200" b="1" dirty="0">
                <a:latin typeface="Arial"/>
                <a:cs typeface="Arial"/>
              </a:rPr>
              <a:t> </a:t>
            </a:r>
            <a:r>
              <a:rPr lang="ru-RU" sz="2200" b="1" dirty="0" err="1">
                <a:latin typeface="Arial"/>
                <a:cs typeface="Arial"/>
              </a:rPr>
              <a:t>адил</a:t>
            </a:r>
            <a:r>
              <a:rPr lang="ru-RU" sz="2200" b="1" dirty="0">
                <a:latin typeface="Arial"/>
                <a:cs typeface="Arial"/>
              </a:rPr>
              <a:t> </a:t>
            </a:r>
            <a:r>
              <a:rPr lang="ru-RU" sz="2200" b="1" dirty="0" err="1">
                <a:latin typeface="Arial"/>
                <a:cs typeface="Arial"/>
              </a:rPr>
              <a:t>эхнэртэйгээ</a:t>
            </a:r>
            <a:r>
              <a:rPr lang="ru-RU" sz="2200" b="1" dirty="0">
                <a:latin typeface="Arial"/>
                <a:cs typeface="Arial"/>
              </a:rPr>
              <a:t> </a:t>
            </a:r>
            <a:r>
              <a:rPr lang="ru-RU" sz="2200" b="1" dirty="0" err="1">
                <a:latin typeface="Arial"/>
                <a:cs typeface="Arial"/>
              </a:rPr>
              <a:t>ойлголцож</a:t>
            </a:r>
            <a:r>
              <a:rPr lang="ru-RU" sz="2200" b="1" dirty="0">
                <a:latin typeface="Arial"/>
                <a:cs typeface="Arial"/>
              </a:rPr>
              <a:t> </a:t>
            </a:r>
            <a:r>
              <a:rPr lang="ru-RU" sz="2200" b="1" dirty="0" err="1">
                <a:latin typeface="Arial"/>
                <a:cs typeface="Arial"/>
              </a:rPr>
              <a:t>амьдар</a:t>
            </a:r>
            <a:r>
              <a:rPr lang="ru-RU" sz="2200" b="1" dirty="0">
                <a:latin typeface="Arial"/>
                <a:cs typeface="Arial"/>
              </a:rPr>
              <a:t>. </a:t>
            </a:r>
            <a:r>
              <a:rPr lang="ru-RU" sz="2200" b="1" dirty="0" err="1">
                <a:latin typeface="Arial"/>
                <a:cs typeface="Arial"/>
              </a:rPr>
              <a:t>Амийн</a:t>
            </a:r>
            <a:r>
              <a:rPr lang="ru-RU" sz="2200" b="1" dirty="0">
                <a:latin typeface="Arial"/>
                <a:cs typeface="Arial"/>
              </a:rPr>
              <a:t> </a:t>
            </a:r>
            <a:r>
              <a:rPr lang="ru-RU" sz="2200" b="1" dirty="0" err="1">
                <a:latin typeface="Arial"/>
                <a:cs typeface="Arial"/>
              </a:rPr>
              <a:t>нигүүлслийн</a:t>
            </a:r>
            <a:r>
              <a:rPr lang="ru-RU" sz="2200" b="1" dirty="0">
                <a:latin typeface="Arial"/>
                <a:cs typeface="Arial"/>
              </a:rPr>
              <a:t> </a:t>
            </a:r>
            <a:r>
              <a:rPr lang="ru-RU" sz="2200" b="1" dirty="0" err="1">
                <a:latin typeface="Arial"/>
                <a:cs typeface="Arial"/>
              </a:rPr>
              <a:t>хамтран</a:t>
            </a:r>
            <a:r>
              <a:rPr lang="ru-RU" sz="2200" b="1" dirty="0">
                <a:latin typeface="Arial"/>
                <a:cs typeface="Arial"/>
              </a:rPr>
              <a:t> </a:t>
            </a:r>
            <a:r>
              <a:rPr lang="ru-RU" sz="2200" b="1" dirty="0" err="1">
                <a:latin typeface="Arial"/>
                <a:cs typeface="Arial"/>
              </a:rPr>
              <a:t>өвлөгчийнх</a:t>
            </a:r>
            <a:r>
              <a:rPr lang="ru-RU" sz="2200" b="1" dirty="0">
                <a:latin typeface="Arial"/>
                <a:cs typeface="Arial"/>
              </a:rPr>
              <a:t> </a:t>
            </a:r>
            <a:r>
              <a:rPr lang="ru-RU" sz="2200" b="1" dirty="0" err="1">
                <a:latin typeface="Arial"/>
                <a:cs typeface="Arial"/>
              </a:rPr>
              <a:t>нь</a:t>
            </a:r>
            <a:r>
              <a:rPr lang="ru-RU" sz="2200" b="1" dirty="0">
                <a:latin typeface="Arial"/>
                <a:cs typeface="Arial"/>
              </a:rPr>
              <a:t> </a:t>
            </a:r>
            <a:r>
              <a:rPr lang="ru-RU" sz="2200" b="1" dirty="0" err="1">
                <a:latin typeface="Arial"/>
                <a:cs typeface="Arial"/>
              </a:rPr>
              <a:t>хувьд</a:t>
            </a:r>
            <a:r>
              <a:rPr lang="ru-RU" sz="2200" b="1" dirty="0">
                <a:latin typeface="Arial"/>
                <a:cs typeface="Arial"/>
              </a:rPr>
              <a:t> </a:t>
            </a:r>
            <a:r>
              <a:rPr lang="ru-RU" sz="2200" b="1" dirty="0" err="1">
                <a:latin typeface="Arial"/>
                <a:cs typeface="Arial"/>
              </a:rPr>
              <a:t>түүнийг</a:t>
            </a:r>
            <a:r>
              <a:rPr lang="ru-RU" sz="2200" b="1" dirty="0">
                <a:latin typeface="Arial"/>
                <a:cs typeface="Arial"/>
              </a:rPr>
              <a:t> </a:t>
            </a:r>
            <a:r>
              <a:rPr lang="ru-RU" sz="2200" b="1" dirty="0" err="1">
                <a:latin typeface="Arial"/>
                <a:cs typeface="Arial"/>
              </a:rPr>
              <a:t>хүндэтгэ</a:t>
            </a:r>
            <a:r>
              <a:rPr lang="ru-RU" sz="2200" b="1" dirty="0">
                <a:latin typeface="Arial"/>
                <a:cs typeface="Arial"/>
              </a:rPr>
              <a:t>. </a:t>
            </a:r>
            <a:r>
              <a:rPr lang="ru-RU" sz="2200" b="1" dirty="0" err="1">
                <a:latin typeface="Arial"/>
                <a:cs typeface="Arial"/>
              </a:rPr>
              <a:t>Ингэвэл</a:t>
            </a:r>
            <a:r>
              <a:rPr lang="ru-RU" sz="2200" b="1" dirty="0">
                <a:latin typeface="Arial"/>
                <a:cs typeface="Arial"/>
              </a:rPr>
              <a:t> та </a:t>
            </a:r>
            <a:r>
              <a:rPr lang="ru-RU" sz="2200" b="1" dirty="0" err="1">
                <a:latin typeface="Arial"/>
                <a:cs typeface="Arial"/>
              </a:rPr>
              <a:t>нарын</a:t>
            </a:r>
            <a:r>
              <a:rPr lang="ru-RU" sz="2200" b="1" dirty="0">
                <a:latin typeface="Arial"/>
                <a:cs typeface="Arial"/>
              </a:rPr>
              <a:t> </a:t>
            </a:r>
            <a:r>
              <a:rPr lang="ru-RU" sz="2200" b="1" dirty="0" err="1">
                <a:latin typeface="Arial"/>
                <a:cs typeface="Arial"/>
              </a:rPr>
              <a:t>залбиралд</a:t>
            </a:r>
            <a:r>
              <a:rPr lang="ru-RU" sz="2200" b="1" dirty="0">
                <a:latin typeface="Arial"/>
                <a:cs typeface="Arial"/>
              </a:rPr>
              <a:t> </a:t>
            </a:r>
            <a:r>
              <a:rPr lang="ru-RU" sz="2200" b="1" dirty="0" err="1">
                <a:latin typeface="Arial"/>
                <a:cs typeface="Arial"/>
              </a:rPr>
              <a:t>саад</a:t>
            </a:r>
            <a:r>
              <a:rPr lang="ru-RU" sz="2200" b="1" dirty="0">
                <a:latin typeface="Arial"/>
                <a:cs typeface="Arial"/>
              </a:rPr>
              <a:t> </a:t>
            </a:r>
            <a:r>
              <a:rPr lang="ru-RU" sz="2200" b="1" dirty="0" err="1">
                <a:latin typeface="Arial"/>
                <a:cs typeface="Arial"/>
              </a:rPr>
              <a:t>тотгор</a:t>
            </a:r>
            <a:r>
              <a:rPr lang="ru-RU" sz="2200" b="1" dirty="0">
                <a:latin typeface="Arial"/>
                <a:cs typeface="Arial"/>
              </a:rPr>
              <a:t> </a:t>
            </a:r>
            <a:r>
              <a:rPr lang="ru-RU" sz="2200" b="1" dirty="0" err="1" smtClean="0">
                <a:latin typeface="Arial"/>
                <a:cs typeface="Arial"/>
              </a:rPr>
              <a:t>учрахгүй</a:t>
            </a:r>
            <a:r>
              <a:rPr lang="ru-RU" sz="2200" b="1" dirty="0" smtClean="0">
                <a:latin typeface="Arial"/>
                <a:cs typeface="Arial"/>
              </a:rPr>
              <a:t>.</a:t>
            </a:r>
            <a:endParaRPr lang="en-US" sz="2200" b="1" dirty="0">
              <a:latin typeface="Arial"/>
              <a:cs typeface="Arial"/>
            </a:endParaRPr>
          </a:p>
          <a:p>
            <a:pPr eaLnBrk="1" hangingPunct="1">
              <a:lnSpc>
                <a:spcPct val="90000"/>
              </a:lnSpc>
              <a:buFont typeface="Wingdings" charset="2"/>
              <a:buNone/>
              <a:defRPr/>
            </a:pPr>
            <a:r>
              <a:rPr lang="en-US" sz="2200" b="1" u="sng" dirty="0" smtClean="0">
                <a:latin typeface="Arial"/>
                <a:cs typeface="Arial"/>
              </a:rPr>
              <a:t>2 </a:t>
            </a:r>
            <a:r>
              <a:rPr lang="en-US" sz="2200" b="1" u="sng" dirty="0" err="1" smtClean="0">
                <a:latin typeface="Arial"/>
                <a:cs typeface="Arial"/>
              </a:rPr>
              <a:t>Петр</a:t>
            </a:r>
            <a:r>
              <a:rPr lang="en-US" sz="2200" b="1" u="sng" dirty="0" smtClean="0">
                <a:latin typeface="Arial"/>
                <a:cs typeface="Arial"/>
              </a:rPr>
              <a:t> 3</a:t>
            </a:r>
            <a:r>
              <a:rPr lang="en-US" sz="2200" b="1" u="sng" dirty="0">
                <a:latin typeface="Arial"/>
                <a:cs typeface="Arial"/>
              </a:rPr>
              <a:t>:3</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3</a:t>
            </a:r>
            <a:r>
              <a:rPr lang="ru-RU" sz="2200" b="1" dirty="0" err="1">
                <a:latin typeface="Arial"/>
                <a:cs typeface="Arial"/>
              </a:rPr>
              <a:t>Юуны</a:t>
            </a:r>
            <a:r>
              <a:rPr lang="ru-RU" sz="2200" b="1" dirty="0">
                <a:latin typeface="Arial"/>
                <a:cs typeface="Arial"/>
              </a:rPr>
              <a:t> </a:t>
            </a:r>
            <a:r>
              <a:rPr lang="ru-RU" sz="2200" b="1" dirty="0" err="1">
                <a:latin typeface="Arial"/>
                <a:cs typeface="Arial"/>
              </a:rPr>
              <a:t>өмнө</a:t>
            </a:r>
            <a:r>
              <a:rPr lang="ru-RU" sz="2200" b="1" dirty="0">
                <a:latin typeface="Arial"/>
                <a:cs typeface="Arial"/>
              </a:rPr>
              <a:t> </a:t>
            </a:r>
            <a:r>
              <a:rPr lang="ru-RU" sz="2200" b="1" dirty="0" err="1">
                <a:latin typeface="Arial"/>
                <a:cs typeface="Arial"/>
              </a:rPr>
              <a:t>үүнийг</a:t>
            </a:r>
            <a:r>
              <a:rPr lang="ru-RU" sz="2200" b="1" dirty="0">
                <a:latin typeface="Arial"/>
                <a:cs typeface="Arial"/>
              </a:rPr>
              <a:t> </a:t>
            </a:r>
            <a:r>
              <a:rPr lang="ru-RU" sz="2200" b="1" dirty="0" err="1">
                <a:latin typeface="Arial"/>
                <a:cs typeface="Arial"/>
              </a:rPr>
              <a:t>мэдэгтүн</a:t>
            </a:r>
            <a:r>
              <a:rPr lang="ru-RU" sz="2200" b="1" dirty="0">
                <a:latin typeface="Arial"/>
                <a:cs typeface="Arial"/>
              </a:rPr>
              <a:t>. </a:t>
            </a:r>
            <a:r>
              <a:rPr lang="ru-RU" sz="2200" b="1" dirty="0" err="1">
                <a:latin typeface="Arial"/>
                <a:cs typeface="Arial"/>
              </a:rPr>
              <a:t>Юу</a:t>
            </a:r>
            <a:r>
              <a:rPr lang="ru-RU" sz="2200" b="1" dirty="0">
                <a:latin typeface="Arial"/>
                <a:cs typeface="Arial"/>
              </a:rPr>
              <a:t> </a:t>
            </a:r>
            <a:r>
              <a:rPr lang="ru-RU" sz="2200" b="1" dirty="0" err="1">
                <a:latin typeface="Arial"/>
                <a:cs typeface="Arial"/>
              </a:rPr>
              <a:t>гэвээс</a:t>
            </a:r>
            <a:r>
              <a:rPr lang="ru-RU" sz="2200" b="1" dirty="0">
                <a:latin typeface="Arial"/>
                <a:cs typeface="Arial"/>
              </a:rPr>
              <a:t> </a:t>
            </a:r>
            <a:r>
              <a:rPr lang="ru-RU" sz="2200" b="1" dirty="0" err="1">
                <a:latin typeface="Arial"/>
                <a:cs typeface="Arial"/>
              </a:rPr>
              <a:t>тэрхүү</a:t>
            </a:r>
            <a:r>
              <a:rPr lang="ru-RU" sz="2200" b="1" dirty="0">
                <a:latin typeface="Arial"/>
                <a:cs typeface="Arial"/>
              </a:rPr>
              <a:t> </a:t>
            </a:r>
            <a:r>
              <a:rPr lang="ru-RU" sz="2200" b="1" dirty="0" err="1">
                <a:latin typeface="Arial"/>
                <a:cs typeface="Arial"/>
              </a:rPr>
              <a:t>эцсийн</a:t>
            </a:r>
            <a:r>
              <a:rPr lang="ru-RU" sz="2200" b="1" dirty="0">
                <a:latin typeface="Arial"/>
                <a:cs typeface="Arial"/>
              </a:rPr>
              <a:t> </a:t>
            </a:r>
            <a:r>
              <a:rPr lang="ru-RU" sz="2200" b="1" dirty="0" err="1">
                <a:latin typeface="Arial"/>
                <a:cs typeface="Arial"/>
              </a:rPr>
              <a:t>өдрүүдэд</a:t>
            </a:r>
            <a:r>
              <a:rPr lang="ru-RU" sz="2200" b="1" dirty="0">
                <a:latin typeface="Arial"/>
                <a:cs typeface="Arial"/>
              </a:rPr>
              <a:t> </a:t>
            </a:r>
            <a:r>
              <a:rPr lang="ru-RU" sz="2200" b="1" dirty="0" err="1">
                <a:latin typeface="Arial"/>
                <a:cs typeface="Arial"/>
              </a:rPr>
              <a:t>элэглэн</a:t>
            </a:r>
            <a:r>
              <a:rPr lang="ru-RU" sz="2200" b="1" dirty="0">
                <a:latin typeface="Arial"/>
                <a:cs typeface="Arial"/>
              </a:rPr>
              <a:t> </a:t>
            </a:r>
            <a:r>
              <a:rPr lang="ru-RU" sz="2200" b="1" dirty="0" err="1">
                <a:latin typeface="Arial"/>
                <a:cs typeface="Arial"/>
              </a:rPr>
              <a:t>дооглогчид</a:t>
            </a:r>
            <a:r>
              <a:rPr lang="ru-RU" sz="2200" b="1" dirty="0">
                <a:latin typeface="Arial"/>
                <a:cs typeface="Arial"/>
              </a:rPr>
              <a:t> </a:t>
            </a:r>
            <a:r>
              <a:rPr lang="ru-RU" sz="2200" b="1" dirty="0" err="1">
                <a:latin typeface="Arial"/>
                <a:cs typeface="Arial"/>
              </a:rPr>
              <a:t>өөрсдийн</a:t>
            </a:r>
            <a:r>
              <a:rPr lang="ru-RU" sz="2200" b="1" dirty="0">
                <a:latin typeface="Arial"/>
                <a:cs typeface="Arial"/>
              </a:rPr>
              <a:t> </a:t>
            </a:r>
            <a:r>
              <a:rPr lang="ru-RU" sz="2200" b="1" dirty="0" err="1">
                <a:latin typeface="Arial"/>
                <a:cs typeface="Arial"/>
              </a:rPr>
              <a:t>хүсэл</a:t>
            </a:r>
            <a:r>
              <a:rPr lang="ru-RU" sz="2200" b="1" dirty="0">
                <a:latin typeface="Arial"/>
                <a:cs typeface="Arial"/>
              </a:rPr>
              <a:t> </a:t>
            </a:r>
            <a:r>
              <a:rPr lang="ru-RU" sz="2200" b="1" dirty="0" err="1">
                <a:latin typeface="Arial"/>
                <a:cs typeface="Arial"/>
              </a:rPr>
              <a:t>тачаалаа</a:t>
            </a:r>
            <a:r>
              <a:rPr lang="ru-RU" sz="2200" b="1" dirty="0">
                <a:latin typeface="Arial"/>
                <a:cs typeface="Arial"/>
              </a:rPr>
              <a:t> </a:t>
            </a:r>
            <a:r>
              <a:rPr lang="ru-RU" sz="2200" b="1" dirty="0" err="1">
                <a:latin typeface="Arial"/>
                <a:cs typeface="Arial"/>
              </a:rPr>
              <a:t>даган</a:t>
            </a:r>
            <a:r>
              <a:rPr lang="ru-RU" sz="2200" b="1" dirty="0">
                <a:latin typeface="Arial"/>
                <a:cs typeface="Arial"/>
              </a:rPr>
              <a:t> </a:t>
            </a:r>
            <a:r>
              <a:rPr lang="ru-RU" sz="2200" b="1" dirty="0" err="1">
                <a:latin typeface="Arial"/>
                <a:cs typeface="Arial"/>
              </a:rPr>
              <a:t>элэглэн</a:t>
            </a:r>
            <a:r>
              <a:rPr lang="ru-RU" sz="2200" b="1" dirty="0">
                <a:latin typeface="Arial"/>
                <a:cs typeface="Arial"/>
              </a:rPr>
              <a:t> </a:t>
            </a:r>
            <a:r>
              <a:rPr lang="ru-RU" sz="2200" b="1" dirty="0" err="1">
                <a:latin typeface="Arial"/>
                <a:cs typeface="Arial"/>
              </a:rPr>
              <a:t>дооглосоор</a:t>
            </a:r>
            <a:r>
              <a:rPr lang="ru-RU" sz="2200" b="1" dirty="0">
                <a:latin typeface="Arial"/>
                <a:cs typeface="Arial"/>
              </a:rPr>
              <a:t> </a:t>
            </a:r>
            <a:r>
              <a:rPr lang="ru-RU" sz="2200" b="1" dirty="0" err="1">
                <a:latin typeface="Arial"/>
                <a:cs typeface="Arial"/>
              </a:rPr>
              <a:t>ирэх</a:t>
            </a:r>
            <a:r>
              <a:rPr lang="ru-RU" sz="2200" b="1" dirty="0">
                <a:latin typeface="Arial"/>
                <a:cs typeface="Arial"/>
              </a:rPr>
              <a:t> </a:t>
            </a:r>
            <a:r>
              <a:rPr lang="ru-RU" sz="2200" b="1" dirty="0" err="1" smtClean="0">
                <a:latin typeface="Arial"/>
                <a:cs typeface="Arial"/>
              </a:rPr>
              <a:t>болно</a:t>
            </a:r>
            <a:r>
              <a:rPr lang="ru-RU" sz="2200" b="1" dirty="0" smtClean="0">
                <a:latin typeface="Arial"/>
                <a:cs typeface="Arial"/>
              </a:rPr>
              <a:t>.</a:t>
            </a:r>
            <a:r>
              <a:rPr lang="ru-RU" sz="2400" b="1" dirty="0" smtClean="0">
                <a:latin typeface="Arial"/>
                <a:cs typeface="Arial"/>
              </a:rPr>
              <a:t> </a:t>
            </a:r>
            <a:endParaRPr lang="en-US" sz="2400" b="1" dirty="0">
              <a:latin typeface="Arial"/>
              <a:cs typeface="Arial"/>
            </a:endParaRPr>
          </a:p>
        </p:txBody>
      </p:sp>
      <p:sp>
        <p:nvSpPr>
          <p:cNvPr id="4495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026"/>
          <p:cNvSpPr>
            <a:spLocks noGrp="1" noChangeArrowheads="1"/>
          </p:cNvSpPr>
          <p:nvPr>
            <p:ph type="ctrTitle"/>
          </p:nvPr>
        </p:nvSpPr>
        <p:spPr>
          <a:xfrm>
            <a:off x="-25400" y="0"/>
            <a:ext cx="9144000" cy="1268413"/>
          </a:xfrm>
        </p:spPr>
        <p:txBody>
          <a:bodyPr/>
          <a:lstStyle/>
          <a:p>
            <a:pPr eaLnBrk="1" hangingPunct="1"/>
            <a:r>
              <a:rPr lang="en-US" sz="4000">
                <a:solidFill>
                  <a:schemeClr val="bg1"/>
                </a:solidFill>
                <a:latin typeface="Arial" charset="0"/>
                <a:ea typeface="ＭＳ Ｐゴシック" charset="0"/>
              </a:rPr>
              <a:t>Хэрэв та сайн номлохгүй бол, чулуу хүртэл хашхирах болно!</a:t>
            </a:r>
            <a:endParaRPr lang="en-US" sz="1400">
              <a:solidFill>
                <a:schemeClr val="bg1"/>
              </a:solidFill>
              <a:latin typeface="Arial" charset="0"/>
              <a:ea typeface="ＭＳ Ｐゴシック" charset="0"/>
            </a:endParaRPr>
          </a:p>
        </p:txBody>
      </p:sp>
      <p:pic>
        <p:nvPicPr>
          <p:cNvPr id="451586" name="Picture 1" descr="Luke Even the rocks will cry 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87450"/>
            <a:ext cx="75565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defRPr/>
            </a:pPr>
            <a:r>
              <a:rPr lang="en-US" sz="2800" b="1" dirty="0" err="1" smtClean="0">
                <a:solidFill>
                  <a:schemeClr val="bg1"/>
                </a:solidFill>
                <a:latin typeface="Arial" charset="0"/>
                <a:ea typeface="ＭＳ Ｐゴシック" charset="0"/>
              </a:rPr>
              <a:t>Лук</a:t>
            </a:r>
            <a:r>
              <a:rPr lang="en-US" sz="2800" b="1" dirty="0" smtClean="0">
                <a:solidFill>
                  <a:schemeClr val="bg1"/>
                </a:solidFill>
                <a:latin typeface="Arial" charset="0"/>
                <a:ea typeface="ＭＳ Ｐゴシック" charset="0"/>
              </a:rPr>
              <a:t> 19</a:t>
            </a:r>
            <a:r>
              <a:rPr lang="en-US" sz="2800" b="1" dirty="0">
                <a:solidFill>
                  <a:schemeClr val="bg1"/>
                </a:solidFill>
                <a:latin typeface="Arial" charset="0"/>
                <a:ea typeface="ＭＳ Ｐゴシック" charset="0"/>
              </a:rPr>
              <a:t>:40  </a:t>
            </a:r>
            <a:r>
              <a:rPr lang="en-US" sz="2800" b="1" dirty="0" smtClean="0">
                <a:solidFill>
                  <a:schemeClr val="bg1"/>
                </a:solidFill>
                <a:latin typeface="Arial" charset="0"/>
                <a:ea typeface="ＭＳ Ｐゴシック" charset="0"/>
              </a:rPr>
              <a:t>…</a:t>
            </a:r>
            <a:r>
              <a:rPr lang="ru-RU" sz="2800" b="1" dirty="0" smtClean="0">
                <a:solidFill>
                  <a:schemeClr val="bg1"/>
                </a:solidFill>
                <a:latin typeface="Arial" charset="0"/>
                <a:ea typeface="ＭＳ Ｐゴシック" charset="0"/>
              </a:rPr>
              <a:t> -</a:t>
            </a:r>
            <a:r>
              <a:rPr lang="ru-RU" sz="2800" b="1" dirty="0">
                <a:solidFill>
                  <a:schemeClr val="bg1"/>
                </a:solidFill>
                <a:latin typeface="Arial" charset="0"/>
                <a:ea typeface="ＭＳ Ｐゴシック" charset="0"/>
              </a:rPr>
              <a:t>Би та нарт </a:t>
            </a:r>
            <a:r>
              <a:rPr lang="ru-RU" sz="2800" b="1" dirty="0" err="1">
                <a:solidFill>
                  <a:schemeClr val="bg1"/>
                </a:solidFill>
                <a:latin typeface="Arial" charset="0"/>
                <a:ea typeface="ＭＳ Ｐゴシック" charset="0"/>
              </a:rPr>
              <a:t>хэлье</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Хэрэв</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тэд</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дуугаа</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хураавал</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чулуунууд</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хашхирна</a:t>
            </a:r>
            <a:r>
              <a:rPr lang="ru-RU" sz="2800" b="1" dirty="0">
                <a:solidFill>
                  <a:schemeClr val="bg1"/>
                </a:solidFill>
                <a:latin typeface="Arial" charset="0"/>
                <a:ea typeface="ＭＳ Ｐゴシック" charset="0"/>
              </a:rPr>
              <a:t> </a:t>
            </a:r>
            <a:r>
              <a:rPr lang="ru-RU" sz="2800" b="1" dirty="0" err="1">
                <a:solidFill>
                  <a:schemeClr val="bg1"/>
                </a:solidFill>
                <a:latin typeface="Arial" charset="0"/>
                <a:ea typeface="ＭＳ Ｐゴシック" charset="0"/>
              </a:rPr>
              <a:t>шүү</a:t>
            </a:r>
            <a:r>
              <a:rPr lang="ru-RU" sz="2800" b="1" dirty="0">
                <a:solidFill>
                  <a:schemeClr val="bg1"/>
                </a:solidFill>
                <a:latin typeface="Arial" charset="0"/>
                <a:ea typeface="ＭＳ Ｐゴシック" charset="0"/>
              </a:rPr>
              <a:t> </a:t>
            </a:r>
            <a:r>
              <a:rPr lang="ru-RU" sz="2800" b="1" dirty="0" err="1" smtClean="0">
                <a:solidFill>
                  <a:schemeClr val="bg1"/>
                </a:solidFill>
                <a:latin typeface="Arial" charset="0"/>
                <a:ea typeface="ＭＳ Ｐゴシック" charset="0"/>
              </a:rPr>
              <a:t>гэв</a:t>
            </a:r>
            <a:r>
              <a:rPr lang="en-US" sz="2800" b="1" dirty="0" smtClean="0">
                <a:solidFill>
                  <a:schemeClr val="bg1"/>
                </a:solidFill>
                <a:latin typeface="Arial" charset="0"/>
                <a:ea typeface="ＭＳ Ｐゴシック" charset="0"/>
              </a:rPr>
              <a:t>!</a:t>
            </a:r>
            <a:endParaRPr lang="en-US" sz="1050" b="1" dirty="0">
              <a:solidFill>
                <a:schemeClr val="bg1"/>
              </a:solidFill>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453634" name="Title 1"/>
          <p:cNvSpPr>
            <a:spLocks noGrp="1"/>
          </p:cNvSpPr>
          <p:nvPr>
            <p:ph type="title"/>
          </p:nvPr>
        </p:nvSpPr>
        <p:spPr>
          <a:xfrm>
            <a:off x="179388" y="71438"/>
            <a:ext cx="8640762" cy="1270000"/>
          </a:xfrm>
        </p:spPr>
        <p:txBody>
          <a:bodyPr/>
          <a:lstStyle/>
          <a:p>
            <a:pPr algn="l"/>
            <a:r>
              <a:rPr lang="en-US" b="1" i="1">
                <a:latin typeface="Arial" charset="0"/>
                <a:ea typeface="ＭＳ Ｐゴシック" charset="0"/>
              </a:rPr>
              <a:t>Эдгээрийг 15 минутын номлолтой хамт хураалга…</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Номлох өдрийн </a:t>
            </a:r>
            <a:r>
              <a:rPr lang="en-US" sz="3600" b="1" i="1">
                <a:solidFill>
                  <a:srgbClr val="FFFF00"/>
                </a:solidFill>
                <a:cs typeface="Arial" charset="0"/>
              </a:rPr>
              <a:t>өмнө</a:t>
            </a:r>
            <a:r>
              <a:rPr lang="en-US" sz="3600" b="1">
                <a:solidFill>
                  <a:srgbClr val="FFFFFF"/>
                </a:solidFill>
                <a:cs typeface="Arial" charset="0"/>
              </a:rPr>
              <a:t>…</a:t>
            </a: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Номлох </a:t>
            </a:r>
            <a:r>
              <a:rPr lang="en-US" sz="3600" b="1" i="1">
                <a:solidFill>
                  <a:srgbClr val="FFFF00"/>
                </a:solidFill>
                <a:cs typeface="Arial" charset="0"/>
              </a:rPr>
              <a:t>өдрөө</a:t>
            </a:r>
            <a:r>
              <a:rPr lang="en-US" sz="3600" b="1">
                <a:solidFill>
                  <a:srgbClr val="FFFFFF"/>
                </a:solidFill>
                <a:cs typeface="Arial" charset="0"/>
              </a:rPr>
              <a:t>…</a:t>
            </a:r>
          </a:p>
        </p:txBody>
      </p:sp>
      <p:sp>
        <p:nvSpPr>
          <p:cNvPr id="453637"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3200" b="1">
                <a:solidFill>
                  <a:srgbClr val="FFFF00"/>
                </a:solidFill>
                <a:cs typeface="Arial" charset="0"/>
              </a:rPr>
              <a:t>Тойм</a:t>
            </a:r>
            <a:r>
              <a:rPr lang="en-US" sz="3200" b="1">
                <a:solidFill>
                  <a:srgbClr val="FFFFFF"/>
                </a:solidFill>
                <a:cs typeface="Arial" charset="0"/>
              </a:rPr>
              <a:t> даалгавар 7 &amp; 8 (эсвэл 11 &amp; 12)</a:t>
            </a:r>
          </a:p>
          <a:p>
            <a:pPr>
              <a:buFont typeface="Times New Roman" charset="0"/>
              <a:buAutoNum type="arabicPeriod"/>
            </a:pPr>
            <a:r>
              <a:rPr lang="en-US" sz="3200" b="1">
                <a:solidFill>
                  <a:srgbClr val="FFFFFF"/>
                </a:solidFill>
                <a:cs typeface="Arial" charset="0"/>
              </a:rPr>
              <a:t>Номлолын тоймын </a:t>
            </a:r>
            <a:r>
              <a:rPr lang="en-US" sz="3200" b="1">
                <a:solidFill>
                  <a:srgbClr val="FFFF00"/>
                </a:solidFill>
                <a:cs typeface="Arial" charset="0"/>
              </a:rPr>
              <a:t>PPT</a:t>
            </a:r>
            <a:r>
              <a:rPr lang="en-US" sz="3200" b="1">
                <a:solidFill>
                  <a:srgbClr val="FFFFFF"/>
                </a:solidFill>
                <a:cs typeface="Arial" charset="0"/>
              </a:rPr>
              <a:t> толилуулга </a:t>
            </a:r>
          </a:p>
          <a:p>
            <a:pPr>
              <a:buFont typeface="Times New Roman" charset="0"/>
              <a:buAutoNum type="arabicPeriod"/>
            </a:pPr>
            <a:r>
              <a:rPr lang="en-US" sz="3200" b="1">
                <a:solidFill>
                  <a:srgbClr val="FFFFFF"/>
                </a:solidFill>
                <a:cs typeface="Arial" charset="0"/>
              </a:rPr>
              <a:t>Номлолын тоймын </a:t>
            </a:r>
            <a:r>
              <a:rPr lang="en-US" sz="3200" b="1">
                <a:solidFill>
                  <a:srgbClr val="FFFF00"/>
                </a:solidFill>
                <a:cs typeface="Arial" charset="0"/>
              </a:rPr>
              <a:t>хуулбар</a:t>
            </a:r>
            <a:r>
              <a:rPr lang="en-US" sz="3200" b="1">
                <a:solidFill>
                  <a:srgbClr val="FFFFFF"/>
                </a:solidFill>
                <a:cs typeface="Arial" charset="0"/>
              </a:rPr>
              <a:t> хүн бүрт</a:t>
            </a:r>
          </a:p>
          <a:p>
            <a:pPr>
              <a:buFont typeface="Times New Roman" charset="0"/>
              <a:buAutoNum type="arabicPeriod"/>
            </a:pPr>
            <a:r>
              <a:rPr lang="en-US" sz="3200" b="1">
                <a:solidFill>
                  <a:srgbClr val="FFFF00"/>
                </a:solidFill>
                <a:cs typeface="Arial" charset="0"/>
              </a:rPr>
              <a:t>Гар бичмэл</a:t>
            </a:r>
            <a:r>
              <a:rPr lang="en-US" sz="3200" b="1">
                <a:solidFill>
                  <a:srgbClr val="FFFFFF"/>
                </a:solidFill>
                <a:cs typeface="Arial" charset="0"/>
              </a:rPr>
              <a:t> тодорхойц тэмдэглэсэн</a:t>
            </a: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3200" b="1">
                <a:solidFill>
                  <a:srgbClr val="FFFFFF"/>
                </a:solidFill>
                <a:cs typeface="Arial" charset="0"/>
              </a:rPr>
              <a:t>Номлолын бичлэгээ авах </a:t>
            </a:r>
            <a:r>
              <a:rPr lang="en-US" sz="3200" b="1">
                <a:solidFill>
                  <a:srgbClr val="FFFF00"/>
                </a:solidFill>
                <a:cs typeface="Arial" charset="0"/>
              </a:rPr>
              <a:t>флаш</a:t>
            </a:r>
            <a:endParaRPr lang="en-US" sz="3200" b="1">
              <a:solidFill>
                <a:srgbClr val="FFFFFF"/>
              </a:solidFill>
              <a:cs typeface="Arial" charset="0"/>
            </a:endParaRP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Номлосноос хоёр өдрийн </a:t>
            </a:r>
            <a:r>
              <a:rPr lang="en-US" sz="3600" b="1" i="1">
                <a:solidFill>
                  <a:srgbClr val="FFFF00"/>
                </a:solidFill>
                <a:cs typeface="Arial" charset="0"/>
              </a:rPr>
              <a:t>дотор</a:t>
            </a:r>
            <a:r>
              <a:rPr lang="en-US" sz="3600" b="1">
                <a:solidFill>
                  <a:srgbClr val="FFFFFF"/>
                </a:solidFill>
                <a:cs typeface="Arial" charset="0"/>
              </a:rPr>
              <a:t>…</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3200" b="1">
                <a:solidFill>
                  <a:srgbClr val="FFFF00"/>
                </a:solidFill>
                <a:cs typeface="Arial" charset="0"/>
              </a:rPr>
              <a:t>Номлолын Хувийн Үнэлгээ</a:t>
            </a:r>
            <a:r>
              <a:rPr lang="en-US" sz="3200" b="1">
                <a:solidFill>
                  <a:srgbClr val="FFFFFF"/>
                </a:solidFill>
                <a:cs typeface="Arial" charset="0"/>
              </a:rPr>
              <a:t> (104 хуу.)</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ctrTitle"/>
          </p:nvPr>
        </p:nvSpPr>
        <p:spPr>
          <a:xfrm>
            <a:off x="3048000" y="457200"/>
            <a:ext cx="5791200" cy="2362200"/>
          </a:xfrm>
        </p:spPr>
        <p:txBody>
          <a:bodyPr/>
          <a:lstStyle/>
          <a:p>
            <a:pPr eaLnBrk="1" hangingPunct="1">
              <a:defRPr/>
            </a:pPr>
            <a:r>
              <a:rPr lang="en-US" sz="4400" dirty="0" err="1" smtClean="0">
                <a:ea typeface="+mj-ea"/>
              </a:rPr>
              <a:t>Даалгавраас</a:t>
            </a:r>
            <a:r>
              <a:rPr lang="en-US" sz="4400" dirty="0" smtClean="0">
                <a:ea typeface="+mj-ea"/>
              </a:rPr>
              <a:t> </a:t>
            </a:r>
            <a:r>
              <a:rPr lang="en-US" sz="4400" dirty="0" err="1" smtClean="0">
                <a:ea typeface="+mj-ea"/>
              </a:rPr>
              <a:t>болоод</a:t>
            </a:r>
            <a:r>
              <a:rPr lang="en-US" sz="4400" dirty="0" smtClean="0">
                <a:ea typeface="+mj-ea"/>
              </a:rPr>
              <a:t> </a:t>
            </a:r>
            <a:r>
              <a:rPr lang="en-US" sz="4400" dirty="0" err="1" smtClean="0">
                <a:ea typeface="+mj-ea"/>
              </a:rPr>
              <a:t>манантаж</a:t>
            </a:r>
            <a:r>
              <a:rPr lang="en-US" sz="4400" dirty="0" smtClean="0">
                <a:ea typeface="+mj-ea"/>
              </a:rPr>
              <a:t> </a:t>
            </a:r>
            <a:r>
              <a:rPr lang="en-US" sz="4400" dirty="0" err="1" smtClean="0">
                <a:ea typeface="+mj-ea"/>
              </a:rPr>
              <a:t>байна</a:t>
            </a:r>
            <a:r>
              <a:rPr lang="en-US" sz="4400" dirty="0" smtClean="0">
                <a:ea typeface="+mj-ea"/>
              </a:rPr>
              <a:t> </a:t>
            </a:r>
            <a:r>
              <a:rPr lang="en-US" sz="4400" dirty="0" err="1" smtClean="0">
                <a:ea typeface="+mj-ea"/>
              </a:rPr>
              <a:t>уу</a:t>
            </a:r>
            <a:r>
              <a:rPr lang="en-US" sz="4400" dirty="0" smtClean="0">
                <a:ea typeface="+mj-ea"/>
              </a:rPr>
              <a:t>?  </a:t>
            </a:r>
            <a:r>
              <a:rPr lang="en-US" sz="4400" dirty="0">
                <a:ea typeface="+mj-ea"/>
              </a:rPr>
              <a:t/>
            </a:r>
            <a:br>
              <a:rPr lang="en-US" sz="4400" dirty="0">
                <a:ea typeface="+mj-ea"/>
              </a:rPr>
            </a:br>
            <a:r>
              <a:rPr lang="en-US" sz="4400" dirty="0" err="1" smtClean="0">
                <a:ea typeface="+mj-ea"/>
              </a:rPr>
              <a:t>Тусламж</a:t>
            </a:r>
            <a:r>
              <a:rPr lang="en-US" sz="4400" dirty="0" smtClean="0">
                <a:ea typeface="+mj-ea"/>
              </a:rPr>
              <a:t> </a:t>
            </a:r>
            <a:r>
              <a:rPr lang="en-US" sz="4400" dirty="0" err="1" smtClean="0">
                <a:ea typeface="+mj-ea"/>
              </a:rPr>
              <a:t>хүсч</a:t>
            </a:r>
            <a:r>
              <a:rPr lang="en-US" sz="4400" dirty="0" smtClean="0">
                <a:ea typeface="+mj-ea"/>
              </a:rPr>
              <a:t> </a:t>
            </a:r>
            <a:r>
              <a:rPr lang="en-US" sz="4400" dirty="0" err="1" smtClean="0">
                <a:ea typeface="+mj-ea"/>
              </a:rPr>
              <a:t>болно</a:t>
            </a:r>
            <a:r>
              <a:rPr lang="en-US" dirty="0" smtClean="0">
                <a:ea typeface="+mj-ea"/>
              </a:rPr>
              <a:t>!</a:t>
            </a:r>
            <a:endParaRPr lang="en-US" dirty="0">
              <a:ea typeface="+mj-ea"/>
            </a:endParaRPr>
          </a:p>
        </p:txBody>
      </p:sp>
      <p:sp>
        <p:nvSpPr>
          <p:cNvPr id="2" name="TextBox 1"/>
          <p:cNvSpPr txBox="1"/>
          <p:nvPr/>
        </p:nvSpPr>
        <p:spPr>
          <a:xfrm>
            <a:off x="6630988" y="3141663"/>
            <a:ext cx="2057400" cy="800100"/>
          </a:xfrm>
          <a:prstGeom prst="rect">
            <a:avLst/>
          </a:prstGeom>
          <a:noFill/>
        </p:spPr>
        <p:txBody>
          <a:bodyPr wrap="none">
            <a:spAutoFit/>
          </a:bodyPr>
          <a:lstStyle/>
          <a:p>
            <a:pPr>
              <a:defRPr/>
            </a:pPr>
            <a:r>
              <a:rPr lang="en-US" sz="1800" b="1" cap="all" dirty="0" err="1">
                <a:solidFill>
                  <a:srgbClr val="0000FF"/>
                </a:solidFill>
              </a:rPr>
              <a:t>Түргэний</a:t>
            </a:r>
            <a:r>
              <a:rPr lang="en-US" sz="1800" b="1" cap="all" dirty="0">
                <a:solidFill>
                  <a:srgbClr val="0000FF"/>
                </a:solidFill>
              </a:rPr>
              <a:t> </a:t>
            </a:r>
            <a:r>
              <a:rPr lang="en-US" sz="1800" b="1" cap="all" dirty="0" err="1">
                <a:solidFill>
                  <a:srgbClr val="0000FF"/>
                </a:solidFill>
              </a:rPr>
              <a:t>утас</a:t>
            </a:r>
            <a:endParaRPr lang="en-US" sz="1800" b="1" cap="all" dirty="0">
              <a:solidFill>
                <a:srgbClr val="0000FF"/>
              </a:solidFill>
            </a:endParaRPr>
          </a:p>
          <a:p>
            <a:pPr>
              <a:defRPr/>
            </a:pPr>
            <a:r>
              <a:rPr lang="en-US" sz="1800" b="1" cap="all" dirty="0">
                <a:solidFill>
                  <a:srgbClr val="0000FF"/>
                </a:solidFill>
              </a:rPr>
              <a:t>174 </a:t>
            </a:r>
            <a:r>
              <a:rPr lang="en-US" sz="1800" b="1" cap="all" dirty="0" err="1">
                <a:solidFill>
                  <a:srgbClr val="0000FF"/>
                </a:solidFill>
              </a:rPr>
              <a:t>км</a:t>
            </a:r>
            <a:r>
              <a:rPr lang="en-US" sz="1800" b="1" cap="all" dirty="0">
                <a:solidFill>
                  <a:srgbClr val="0000FF"/>
                </a:solidFill>
              </a:rPr>
              <a:t> </a:t>
            </a:r>
            <a:r>
              <a:rPr lang="en-US" sz="1800" b="1" cap="all" dirty="0" err="1">
                <a:solidFill>
                  <a:srgbClr val="0000FF"/>
                </a:solidFill>
              </a:rPr>
              <a:t>цаана</a:t>
            </a:r>
            <a:endParaRPr lang="en-US" sz="1800" b="1" cap="all" dirty="0">
              <a:solidFill>
                <a:srgbClr val="0000FF"/>
              </a:solidFill>
            </a:endParaRPr>
          </a:p>
          <a:p>
            <a:pPr>
              <a:defRPr/>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dirty="0" err="1" smtClean="0">
                <a:ea typeface="ＭＳ Ｐゴシック" charset="-128"/>
                <a:cs typeface="ＭＳ Ｐゴシック" charset="-128"/>
              </a:rPr>
              <a:t>Даалгавраа</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компьютер</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дээр</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шивж</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бичнэ</a:t>
            </a:r>
            <a:endParaRPr lang="en-US" dirty="0">
              <a:ea typeface="ＭＳ Ｐゴシック" charset="-128"/>
              <a:cs typeface="ＭＳ Ｐゴシック" charset="-128"/>
            </a:endParaRPr>
          </a:p>
        </p:txBody>
      </p:sp>
      <p:pic>
        <p:nvPicPr>
          <p:cNvPr id="299012" name="Picture 4" descr="BuyTheWarranty"/>
          <p:cNvPicPr>
            <a:picLocks noChangeAspect="1" noChangeArrowheads="1"/>
          </p:cNvPicPr>
          <p:nvPr/>
        </p:nvPicPr>
        <p:blipFill>
          <a:blip r:embed="rId3">
            <a:extLst>
              <a:ext uri="{28A0092B-C50C-407E-A947-70E740481C1C}">
                <a14:useLocalDpi xmlns:a14="http://schemas.microsoft.com/office/drawing/2010/main" val="0"/>
              </a:ext>
            </a:extLst>
          </a:blip>
          <a:srcRect t="15022" b="6248"/>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2555875" y="6080125"/>
            <a:ext cx="6435725" cy="708025"/>
          </a:xfrm>
          <a:prstGeom prst="rect">
            <a:avLst/>
          </a:prstGeom>
          <a:solidFill>
            <a:srgbClr val="500093"/>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a:solidFill>
                  <a:schemeClr val="tx2"/>
                </a:solidFill>
              </a:rPr>
              <a:t>Бас хоёр хадгал!</a:t>
            </a:r>
            <a:endParaRPr 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60388" y="250825"/>
            <a:ext cx="7772400" cy="857250"/>
          </a:xfrm>
          <a:solidFill>
            <a:schemeClr val="tx1"/>
          </a:solidFill>
        </p:spPr>
        <p:txBody>
          <a:bodyPr/>
          <a:lstStyle/>
          <a:p>
            <a:pPr eaLnBrk="1" hangingPunct="1">
              <a:defRPr/>
            </a:pPr>
            <a:r>
              <a:rPr lang="en-US" altLang="zh-CN" b="1" dirty="0" err="1" smtClean="0">
                <a:solidFill>
                  <a:schemeClr val="bg1"/>
                </a:solidFill>
                <a:latin typeface="Arial" charset="0"/>
                <a:ea typeface="ＭＳ Ｐゴシック" charset="0"/>
                <a:cs typeface="Arial" charset="0"/>
              </a:rPr>
              <a:t>Бусад</a:t>
            </a:r>
            <a:r>
              <a:rPr lang="en-US" altLang="zh-CN" b="1" dirty="0" smtClean="0">
                <a:solidFill>
                  <a:schemeClr val="bg1"/>
                </a:solidFill>
                <a:latin typeface="Arial" charset="0"/>
                <a:ea typeface="ＭＳ Ｐゴシック" charset="0"/>
                <a:cs typeface="Arial" charset="0"/>
              </a:rPr>
              <a:t> </a:t>
            </a:r>
            <a:r>
              <a:rPr lang="en-US" altLang="zh-CN" b="1" dirty="0" err="1" smtClean="0">
                <a:solidFill>
                  <a:schemeClr val="bg1"/>
                </a:solidFill>
                <a:latin typeface="Arial" charset="0"/>
                <a:ea typeface="ＭＳ Ｐゴシック" charset="0"/>
                <a:cs typeface="Arial" charset="0"/>
              </a:rPr>
              <a:t>асуудлууд</a:t>
            </a:r>
            <a:endParaRPr lang="en-US" b="1" dirty="0">
              <a:solidFill>
                <a:schemeClr val="bg1"/>
              </a:solidFill>
              <a:latin typeface="Arial" charset="0"/>
              <a:ea typeface="ＭＳ Ｐゴシック"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en-US" altLang="zh-CN" sz="3600" b="1" u="sng" dirty="0" err="1" smtClean="0">
                <a:effectLst>
                  <a:outerShdw blurRad="50800" dist="114300" dir="2700000" algn="tl" rotWithShape="0">
                    <a:srgbClr val="000000"/>
                  </a:outerShdw>
                </a:effectLst>
                <a:latin typeface="Arial" charset="0"/>
                <a:ea typeface="ＭＳ Ｐゴシック" charset="0"/>
                <a:cs typeface="Arial" charset="0"/>
              </a:rPr>
              <a:t>Ангийн</a:t>
            </a:r>
            <a:r>
              <a:rPr lang="en-US" altLang="zh-CN" sz="3600" b="1" u="sng"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3600" b="1" u="sng" dirty="0" err="1" smtClean="0">
                <a:effectLst>
                  <a:outerShdw blurRad="50800" dist="114300" dir="2700000" algn="tl" rotWithShape="0">
                    <a:srgbClr val="000000"/>
                  </a:outerShdw>
                </a:effectLst>
                <a:latin typeface="Arial" charset="0"/>
                <a:ea typeface="ＭＳ Ｐゴシック" charset="0"/>
                <a:cs typeface="Arial" charset="0"/>
              </a:rPr>
              <a:t>Тэмдэглэл</a:t>
            </a:r>
            <a:r>
              <a:rPr lang="en-US" altLang="zh-CN" sz="3600" b="1" u="sng"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3600" b="1" u="sng" dirty="0" err="1" smtClean="0">
                <a:effectLst>
                  <a:outerShdw blurRad="50800" dist="114300" dir="2700000" algn="tl" rotWithShape="0">
                    <a:srgbClr val="000000"/>
                  </a:outerShdw>
                </a:effectLst>
                <a:latin typeface="Arial" charset="0"/>
                <a:ea typeface="ＭＳ Ｐゴシック" charset="0"/>
                <a:cs typeface="Arial" charset="0"/>
              </a:rPr>
              <a:t>Хуулах</a:t>
            </a:r>
            <a:endParaRPr lang="en-US" sz="36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dirty="0" err="1" smtClean="0">
                <a:effectLst>
                  <a:outerShdw blurRad="50800" dist="114300" dir="2700000" algn="tl" rotWithShape="0">
                    <a:srgbClr val="000000"/>
                  </a:outerShdw>
                </a:effectLst>
                <a:latin typeface="Arial" charset="0"/>
                <a:ea typeface="ＭＳ Ｐゴシック" charset="0"/>
                <a:cs typeface="Arial" charset="0"/>
              </a:rPr>
              <a:t>Надтай</a:t>
            </a:r>
            <a:r>
              <a:rPr lang="en-US" altLang="zh-CN" sz="3600" b="1" u="sng"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3600" b="1" u="sng" dirty="0" err="1" smtClean="0">
                <a:effectLst>
                  <a:outerShdw blurRad="50800" dist="114300" dir="2700000" algn="tl" rotWithShape="0">
                    <a:srgbClr val="000000"/>
                  </a:outerShdw>
                </a:effectLst>
                <a:latin typeface="Arial" charset="0"/>
                <a:ea typeface="ＭＳ Ｐゴシック" charset="0"/>
                <a:cs typeface="Arial" charset="0"/>
              </a:rPr>
              <a:t>холбогдох</a:t>
            </a:r>
            <a:endParaRPr lang="en-US" altLang="zh-CN" sz="36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SBC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хайрцаг</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a:effectLst>
                  <a:outerShdw blurRad="50800" dist="114300" dir="2700000" algn="tl" rotWithShape="0">
                    <a:srgbClr val="000000"/>
                  </a:outerShdw>
                </a:effectLst>
                <a:latin typeface="Arial" charset="0"/>
                <a:ea typeface="ＭＳ Ｐゴシック" charset="0"/>
                <a:cs typeface="Arial" charset="0"/>
              </a:rPr>
              <a:t>L19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эсвэл</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утас</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a:effectLst>
                  <a:outerShdw blurRad="50800" dist="114300" dir="2700000" algn="tl" rotWithShape="0">
                    <a:srgbClr val="000000"/>
                  </a:outerShdw>
                </a:effectLst>
                <a:latin typeface="Arial" charset="0"/>
                <a:ea typeface="ＭＳ Ｐゴシック" charset="0"/>
                <a:cs typeface="Arial" charset="0"/>
              </a:rPr>
              <a:t>(6559-</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1513)</a:t>
            </a:r>
            <a:endParaRPr lang="en-US" altLang="zh-CN" sz="28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Гар</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утас</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9113</a:t>
            </a:r>
            <a:r>
              <a:rPr lang="en-US" altLang="zh-CN" sz="2800" b="1" dirty="0">
                <a:effectLst>
                  <a:outerShdw blurRad="50800" dist="114300" dir="2700000" algn="tl" rotWithShape="0">
                    <a:srgbClr val="000000"/>
                  </a:outerShdw>
                </a:effectLst>
                <a:latin typeface="Arial" charset="0"/>
                <a:ea typeface="ＭＳ Ｐゴシック" charset="0"/>
                <a:cs typeface="Arial" charset="0"/>
              </a:rPr>
              <a:t>-7090</a:t>
            </a:r>
          </a:p>
          <a:p>
            <a:pPr marL="609600" indent="-609600" eaLnBrk="1" hangingPunct="1">
              <a:spcBef>
                <a:spcPct val="0"/>
              </a:spcBef>
              <a:defRPr/>
            </a:pP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Гэрийн</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хаяг</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a:effectLst>
                  <a:outerShdw blurRad="50800" dist="114300" dir="2700000" algn="tl" rotWithShape="0">
                    <a:srgbClr val="000000"/>
                  </a:outerShdw>
                </a:effectLst>
                <a:latin typeface="Arial" charset="0"/>
                <a:ea typeface="ＭＳ Ｐゴシック" charset="0"/>
                <a:cs typeface="Arial" charset="0"/>
              </a:rPr>
              <a:t>SBC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Блок</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2</a:t>
            </a:r>
            <a:r>
              <a:rPr lang="en-US" altLang="zh-CN" sz="2800" b="1" dirty="0">
                <a:effectLst>
                  <a:outerShdw blurRad="50800" dist="114300" dir="2700000" algn="tl" rotWithShape="0">
                    <a:srgbClr val="000000"/>
                  </a:outerShdw>
                </a:effectLst>
                <a:latin typeface="Arial" charset="0"/>
                <a:ea typeface="ＭＳ Ｐゴシック" charset="0"/>
                <a:cs typeface="Arial" charset="0"/>
              </a:rPr>
              <a:t>-302 </a:t>
            </a:r>
          </a:p>
          <a:p>
            <a:pPr marL="609600" indent="-609600" eaLnBrk="1" hangingPunct="1">
              <a:spcBef>
                <a:spcPct val="0"/>
              </a:spcBef>
              <a:defRPr/>
            </a:pP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Гэрийн</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утасны</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дугаар</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6762-2011</a:t>
            </a:r>
            <a:endParaRPr lang="en-US" altLang="zh-CN" sz="28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И-мэйл</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114300" dir="2700000" algn="tl" rotWithShape="0">
                    <a:srgbClr val="000000"/>
                  </a:outerShdw>
                </a:effectLst>
                <a:latin typeface="Arial" charset="0"/>
                <a:ea typeface="ＭＳ Ｐゴシック" charset="0"/>
                <a:cs typeface="Arial" charset="0"/>
              </a:rPr>
              <a:t>griffith@sbc.edu.sg</a:t>
            </a:r>
            <a:endParaRPr lang="en-US" altLang="zh-CN" sz="28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Миний</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ажиллах</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r>
              <a:rPr lang="en-US" altLang="zh-CN" sz="2800" b="1" dirty="0" err="1" smtClean="0">
                <a:effectLst>
                  <a:outerShdw blurRad="50800" dist="114300" dir="2700000" algn="tl" rotWithShape="0">
                    <a:srgbClr val="000000"/>
                  </a:outerShdw>
                </a:effectLst>
                <a:latin typeface="Arial" charset="0"/>
                <a:ea typeface="ＭＳ Ｐゴシック" charset="0"/>
                <a:cs typeface="Arial" charset="0"/>
              </a:rPr>
              <a:t>цаг</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a:t>
            </a:r>
            <a:endParaRPr lang="en-US" altLang="zh-CN" sz="28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x-none" altLang="zh-CN" sz="2800" b="1" dirty="0" smtClean="0">
                <a:effectLst>
                  <a:outerShdw blurRad="50800" dist="114300" dir="2700000" algn="tl" rotWithShape="0">
                    <a:srgbClr val="000000"/>
                  </a:outerShdw>
                </a:effectLst>
                <a:latin typeface="Arial" charset="0"/>
                <a:ea typeface="ＭＳ Ｐゴシック" charset="0"/>
                <a:cs typeface="Arial" charset="0"/>
              </a:rPr>
              <a:t>Цуг сайхан хооллож болно</a:t>
            </a:r>
            <a:r>
              <a:rPr lang="en-US" altLang="zh-CN" sz="2800" b="1" dirty="0" smtClean="0">
                <a:effectLst>
                  <a:outerShdw blurRad="50800" dist="114300" dir="2700000" algn="tl" rotWithShape="0">
                    <a:srgbClr val="000000"/>
                  </a:outerShdw>
                </a:effectLst>
                <a:latin typeface="Arial" charset="0"/>
                <a:ea typeface="ＭＳ Ｐゴシック" charset="0"/>
                <a:cs typeface="Arial" charset="0"/>
              </a:rPr>
              <a:t>! </a:t>
            </a:r>
            <a:endParaRPr lang="en-US" sz="3600" b="1" dirty="0">
              <a:effectLst>
                <a:outerShdw blurRad="50800" dist="114300" dir="2700000" algn="tl" rotWithShape="0">
                  <a:srgbClr val="000000"/>
                </a:outerShdw>
              </a:effectLst>
              <a:latin typeface="Arial" charset="0"/>
              <a:ea typeface="ＭＳ Ｐゴシック" charset="0"/>
              <a:cs typeface="Arial"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6926263" y="188913"/>
            <a:ext cx="1787525" cy="1820862"/>
          </a:xfrm>
        </p:spPr>
      </p:pic>
      <p:sp>
        <p:nvSpPr>
          <p:cNvPr id="458756"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IMG_04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65571" name="Picture 2" descr="Stephen Pilot Kenmore Uniform.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sz="4000" b="1" dirty="0" err="1" smtClean="0">
                <a:solidFill>
                  <a:schemeClr val="tx1"/>
                </a:solidFill>
                <a:effectLst>
                  <a:glow rad="266700">
                    <a:schemeClr val="bg1">
                      <a:alpha val="75000"/>
                    </a:schemeClr>
                  </a:glow>
                </a:effectLst>
              </a:rPr>
              <a:t>Стефен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Сеатлийн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Боенгийн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Талбар</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дахь</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Кенмоур</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Агаарын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Тээврийн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компанид</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ахмад</a:t>
            </a:r>
            <a:endParaRPr lang="en-US" sz="4000" b="1" dirty="0">
              <a:solidFill>
                <a:schemeClr val="tx1"/>
              </a:solidFill>
              <a:effectLst>
                <a:glow rad="266700">
                  <a:schemeClr val="bg1">
                    <a:alpha val="75000"/>
                  </a:schemeClr>
                </a:glow>
              </a:effectLst>
            </a:endParaRPr>
          </a:p>
        </p:txBody>
      </p:sp>
      <p:sp>
        <p:nvSpPr>
          <p:cNvPr id="365573" name="TextBox 2"/>
          <p:cNvSpPr txBox="1">
            <a:spLocks noChangeArrowheads="1"/>
          </p:cNvSpPr>
          <p:nvPr/>
        </p:nvSpPr>
        <p:spPr bwMode="auto">
          <a:xfrm>
            <a:off x="-2312988" y="293688"/>
            <a:ext cx="185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idx="4294967295"/>
          </p:nvPr>
        </p:nvSpPr>
        <p:spPr>
          <a:xfrm>
            <a:off x="1549400" y="620713"/>
            <a:ext cx="9070975" cy="1143000"/>
          </a:xfrm>
        </p:spPr>
        <p:txBody>
          <a:bodyPr/>
          <a:lstStyle/>
          <a:p>
            <a:pPr algn="r" eaLnBrk="1" hangingPunct="1"/>
            <a:r>
              <a:rPr lang="en-US">
                <a:solidFill>
                  <a:srgbClr val="000000"/>
                </a:solidFill>
                <a:latin typeface="Arial" charset="0"/>
                <a:ea typeface="ＭＳ Ｐゴシック"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ChangeArrowheads="1"/>
          </p:cNvSpPr>
          <p:nvPr>
            <p:ph type="ctrTitle"/>
          </p:nvPr>
        </p:nvSpPr>
        <p:spPr>
          <a:xfrm>
            <a:off x="0" y="53975"/>
            <a:ext cx="8532813" cy="1143000"/>
          </a:xfrm>
        </p:spPr>
        <p:txBody>
          <a:bodyPr/>
          <a:lstStyle/>
          <a:p>
            <a:pPr eaLnBrk="1" hangingPunct="1"/>
            <a:r>
              <a:rPr lang="en-US" sz="3600">
                <a:latin typeface="Helvetica" charset="0"/>
                <a:ea typeface="ＭＳ Ｐゴシック" charset="0"/>
                <a:cs typeface="ＭＳ Ｐゴシック" charset="0"/>
              </a:rPr>
              <a:t>SBC Номлогчид &amp; Үнэлэгчид 2012 </a:t>
            </a:r>
          </a:p>
        </p:txBody>
      </p:sp>
      <p:sp>
        <p:nvSpPr>
          <p:cNvPr id="462850"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2851"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462852" name="Object 2"/>
          <p:cNvGraphicFramePr>
            <a:graphicFrameLocks noChangeAspect="1"/>
          </p:cNvGraphicFramePr>
          <p:nvPr/>
        </p:nvGraphicFramePr>
        <p:xfrm>
          <a:off x="-36513" y="1223963"/>
          <a:ext cx="9180513" cy="5876925"/>
        </p:xfrm>
        <a:graphic>
          <a:graphicData uri="http://schemas.openxmlformats.org/presentationml/2006/ole">
            <mc:AlternateContent xmlns:mc="http://schemas.openxmlformats.org/markup-compatibility/2006">
              <mc:Choice xmlns:v="urn:schemas-microsoft-com:vml" Requires="v">
                <p:oleObj spid="_x0000_s462853" name="Document" r:id="rId5" imgW="6387865" imgH="4089249" progId="Word.Document.12">
                  <p:embed/>
                </p:oleObj>
              </mc:Choice>
              <mc:Fallback>
                <p:oleObj name="Document" r:id="rId5" imgW="6387865" imgH="4089249"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223963"/>
                        <a:ext cx="91805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ChangeArrowheads="1"/>
          </p:cNvSpPr>
          <p:nvPr>
            <p:ph type="ctrTitle"/>
          </p:nvPr>
        </p:nvSpPr>
        <p:spPr>
          <a:xfrm>
            <a:off x="395288" y="533400"/>
            <a:ext cx="7834312" cy="685800"/>
          </a:xfrm>
        </p:spPr>
        <p:txBody>
          <a:bodyPr/>
          <a:lstStyle/>
          <a:p>
            <a:pPr eaLnBrk="1" hangingPunct="1"/>
            <a:r>
              <a:rPr lang="en-US">
                <a:latin typeface="Helvetica" charset="0"/>
                <a:ea typeface="ＭＳ Ｐゴシック" charset="0"/>
                <a:cs typeface="ＭＳ Ｐゴシック" charset="0"/>
              </a:rPr>
              <a:t>LBC Номлогчид &amp; Үнэлэгчид</a:t>
            </a:r>
          </a:p>
        </p:txBody>
      </p:sp>
      <p:graphicFrame>
        <p:nvGraphicFramePr>
          <p:cNvPr id="464898" name="Object 2"/>
          <p:cNvGraphicFramePr>
            <a:graphicFrameLocks noChangeAspect="1"/>
          </p:cNvGraphicFramePr>
          <p:nvPr/>
        </p:nvGraphicFramePr>
        <p:xfrm>
          <a:off x="41275" y="1181100"/>
          <a:ext cx="9137650" cy="4738688"/>
        </p:xfrm>
        <a:graphic>
          <a:graphicData uri="http://schemas.openxmlformats.org/presentationml/2006/ole">
            <mc:AlternateContent xmlns:mc="http://schemas.openxmlformats.org/markup-compatibility/2006">
              <mc:Choice xmlns:v="urn:schemas-microsoft-com:vml" Requires="v">
                <p:oleObj spid="_x0000_s464900" name="Document" r:id="rId5" imgW="6337300" imgH="3289300" progId="Word.Document.8">
                  <p:embed/>
                </p:oleObj>
              </mc:Choice>
              <mc:Fallback>
                <p:oleObj name="Document" r:id="rId5" imgW="6337300" imgH="32893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 y="1181100"/>
                        <a:ext cx="9137650" cy="473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4899"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Grp="1" noChangeArrowheads="1"/>
          </p:cNvSpPr>
          <p:nvPr>
            <p:ph type="ctrTitle"/>
          </p:nvPr>
        </p:nvSpPr>
        <p:spPr>
          <a:xfrm>
            <a:off x="250825" y="0"/>
            <a:ext cx="7978775" cy="1143000"/>
          </a:xfrm>
        </p:spPr>
        <p:txBody>
          <a:bodyPr/>
          <a:lstStyle/>
          <a:p>
            <a:pPr eaLnBrk="1" hangingPunct="1"/>
            <a:r>
              <a:rPr lang="en-US">
                <a:latin typeface="Helvetica" charset="0"/>
                <a:ea typeface="ＭＳ Ｐゴシック" charset="0"/>
                <a:cs typeface="ＭＳ Ｐゴシック" charset="0"/>
              </a:rPr>
              <a:t>SBC Номлогчид &amp; Үнэлэгчид</a:t>
            </a:r>
          </a:p>
        </p:txBody>
      </p:sp>
      <p:graphicFrame>
        <p:nvGraphicFramePr>
          <p:cNvPr id="466946"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466949" name="Document" r:id="rId5" imgW="6184900" imgH="3124200" progId="Word.Document.8">
                  <p:embed/>
                </p:oleObj>
              </mc:Choice>
              <mc:Fallback>
                <p:oleObj name="Document" r:id="rId5" imgW="6184900" imgH="31242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6947"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6948" name="Text Box 5"/>
          <p:cNvSpPr txBox="1">
            <a:spLocks noChangeArrowheads="1"/>
          </p:cNvSpPr>
          <p:nvPr/>
        </p:nvSpPr>
        <p:spPr bwMode="auto">
          <a:xfrm>
            <a:off x="7121525" y="6172200"/>
            <a:ext cx="185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05 оны 7-11</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2"/>
          <p:cNvSpPr>
            <a:spLocks noGrp="1" noChangeArrowheads="1"/>
          </p:cNvSpPr>
          <p:nvPr>
            <p:ph type="ctrTitle"/>
          </p:nvPr>
        </p:nvSpPr>
        <p:spPr>
          <a:xfrm>
            <a:off x="179388" y="0"/>
            <a:ext cx="8050212" cy="1143000"/>
          </a:xfrm>
        </p:spPr>
        <p:txBody>
          <a:bodyPr/>
          <a:lstStyle/>
          <a:p>
            <a:pPr eaLnBrk="1" hangingPunct="1"/>
            <a:r>
              <a:rPr lang="en-US">
                <a:latin typeface="Helvetica" charset="0"/>
                <a:ea typeface="ＭＳ Ｐゴシック" charset="0"/>
                <a:cs typeface="ＭＳ Ｐゴシック" charset="0"/>
              </a:rPr>
              <a:t>SBC Номлогчид &amp; Үнэлэгчид</a:t>
            </a:r>
          </a:p>
        </p:txBody>
      </p:sp>
      <p:graphicFrame>
        <p:nvGraphicFramePr>
          <p:cNvPr id="468994"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468997" name="Document" r:id="rId5" imgW="6184900" imgH="3124200" progId="Word.Document.8">
                  <p:embed/>
                </p:oleObj>
              </mc:Choice>
              <mc:Fallback>
                <p:oleObj name="Document" r:id="rId5" imgW="6184900" imgH="31242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8995"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8996" name="Text Box 5"/>
          <p:cNvSpPr txBox="1">
            <a:spLocks noChangeArrowheads="1"/>
          </p:cNvSpPr>
          <p:nvPr/>
        </p:nvSpPr>
        <p:spPr bwMode="auto">
          <a:xfrm>
            <a:off x="7121525" y="6172200"/>
            <a:ext cx="185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06 оны 7-11</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noChangeArrowheads="1"/>
          </p:cNvSpPr>
          <p:nvPr>
            <p:ph type="ctrTitle"/>
          </p:nvPr>
        </p:nvSpPr>
        <p:spPr>
          <a:xfrm>
            <a:off x="0" y="0"/>
            <a:ext cx="8229600" cy="1143000"/>
          </a:xfrm>
        </p:spPr>
        <p:txBody>
          <a:bodyPr/>
          <a:lstStyle/>
          <a:p>
            <a:pPr eaLnBrk="1" hangingPunct="1"/>
            <a:r>
              <a:rPr lang="en-US">
                <a:latin typeface="Helvetica" charset="0"/>
                <a:ea typeface="ＭＳ Ｐゴシック" charset="0"/>
                <a:cs typeface="ＭＳ Ｐゴシック" charset="0"/>
              </a:rPr>
              <a:t>SBC Номлогчид &amp; Үнэлэгчид</a:t>
            </a:r>
          </a:p>
        </p:txBody>
      </p:sp>
      <p:sp>
        <p:nvSpPr>
          <p:cNvPr id="471042"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71043" name="Text Box 5"/>
          <p:cNvSpPr txBox="1">
            <a:spLocks noChangeArrowheads="1"/>
          </p:cNvSpPr>
          <p:nvPr/>
        </p:nvSpPr>
        <p:spPr bwMode="auto">
          <a:xfrm>
            <a:off x="7121525" y="6172200"/>
            <a:ext cx="185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08 оны 7-11</a:t>
            </a:r>
          </a:p>
        </p:txBody>
      </p:sp>
      <p:graphicFrame>
        <p:nvGraphicFramePr>
          <p:cNvPr id="471044" name="Object 2"/>
          <p:cNvGraphicFramePr>
            <a:graphicFrameLocks noChangeAspect="1"/>
          </p:cNvGraphicFramePr>
          <p:nvPr/>
        </p:nvGraphicFramePr>
        <p:xfrm>
          <a:off x="0" y="1295400"/>
          <a:ext cx="12496800" cy="4860925"/>
        </p:xfrm>
        <a:graphic>
          <a:graphicData uri="http://schemas.openxmlformats.org/presentationml/2006/ole">
            <mc:AlternateContent xmlns:mc="http://schemas.openxmlformats.org/markup-compatibility/2006">
              <mc:Choice xmlns:v="urn:schemas-microsoft-com:vml" Requires="v">
                <p:oleObj spid="_x0000_s471045" name="Document" r:id="rId5" imgW="24939683" imgH="9701587" progId="Word.Document.12">
                  <p:embed/>
                </p:oleObj>
              </mc:Choice>
              <mc:Fallback>
                <p:oleObj name="Document" r:id="rId5" imgW="24939683" imgH="9701587"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12496800" cy="486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HGST Номлогчид &amp; Үнэлэгчид</a:t>
            </a:r>
            <a:endParaRPr lang="en-US">
              <a:latin typeface="Helvetica" charset="0"/>
              <a:ea typeface="ＭＳ Ｐゴシック" charset="0"/>
              <a:cs typeface="ＭＳ Ｐゴシック" charset="0"/>
            </a:endParaRPr>
          </a:p>
        </p:txBody>
      </p:sp>
      <p:sp>
        <p:nvSpPr>
          <p:cNvPr id="473090"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2116" name="Group 372"/>
          <p:cNvGraphicFramePr>
            <a:graphicFrameLocks noGrp="1"/>
          </p:cNvGraphicFramePr>
          <p:nvPr/>
        </p:nvGraphicFramePr>
        <p:xfrm>
          <a:off x="-76200" y="738188"/>
          <a:ext cx="9220200" cy="5859462"/>
        </p:xfrm>
        <a:graphic>
          <a:graphicData uri="http://schemas.openxmlformats.org/drawingml/2006/table">
            <a:tbl>
              <a:tblPr/>
              <a:tblGrid>
                <a:gridCol w="1524000"/>
                <a:gridCol w="1447800"/>
                <a:gridCol w="533400"/>
                <a:gridCol w="533400"/>
                <a:gridCol w="533400"/>
                <a:gridCol w="533400"/>
                <a:gridCol w="1219200"/>
                <a:gridCol w="550863"/>
                <a:gridCol w="547687"/>
                <a:gridCol w="546100"/>
                <a:gridCol w="482600"/>
                <a:gridCol w="768350"/>
              </a:tblGrid>
              <a:tr h="463498">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dirty="0">
                          <a:ln>
                            <a:noFill/>
                          </a:ln>
                          <a:solidFill>
                            <a:schemeClr val="bg2"/>
                          </a:solidFill>
                          <a:effectLst/>
                          <a:latin typeface="Arial" charset="0"/>
                          <a:ea typeface="ＭＳ Ｐゴシック" charset="0"/>
                          <a:cs typeface="Arial" charset="0"/>
                        </a:rPr>
                        <a:t>Speaker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a:ln>
                            <a:noFill/>
                          </a:ln>
                          <a:solidFill>
                            <a:schemeClr val="bg2"/>
                          </a:solidFill>
                          <a:effectLst/>
                          <a:latin typeface="Arial" charset="0"/>
                          <a:ea typeface="ＭＳ Ｐゴシック" charset="0"/>
                          <a:cs typeface="Arial" charset="0"/>
                        </a:rPr>
                        <a:t>Epistle Sermons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2000" b="0" i="0" u="none" strike="noStrike" cap="none" normalizeH="0" baseline="0">
                          <a:ln>
                            <a:noFill/>
                          </a:ln>
                          <a:solidFill>
                            <a:schemeClr val="bg2"/>
                          </a:solidFill>
                          <a:effectLst/>
                          <a:latin typeface="Arial" charset="0"/>
                          <a:ea typeface="ＭＳ Ｐゴシック" charset="0"/>
                          <a:cs typeface="Arial" charset="0"/>
                        </a:rPr>
                        <a:t>Narrative Sermons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00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Speaker in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ea typeface="ＭＳ Ｐゴシック" charset="0"/>
                          <a:cs typeface="Arial" charset="0"/>
                        </a:rPr>
                        <a:t>Dr</a:t>
                      </a:r>
                      <a:r>
                        <a:rPr kumimoji="0" lang="en-US" sz="1400" b="0" i="0" u="none" strike="noStrike" cap="none" normalizeH="0" baseline="0" dirty="0">
                          <a:ln>
                            <a:noFill/>
                          </a:ln>
                          <a:solidFill>
                            <a:schemeClr val="tx1"/>
                          </a:solidFill>
                          <a:effectLst/>
                          <a:latin typeface="Arial" charset="0"/>
                          <a:ea typeface="ＭＳ Ｐゴシック" charset="0"/>
                          <a:cs typeface="Arial" charset="0"/>
                        </a:rPr>
                        <a:t> </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Rick</a:t>
                      </a:r>
                      <a:r>
                        <a:rPr kumimoji="0" lang="fr-FR" altLang="ja-JP" sz="1400" b="0"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400" b="0"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
                      </a:r>
                      <a:b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b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Group</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Arial" charset="0"/>
                        </a:rPr>
                        <a:t>Speaker in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ea typeface="ＭＳ Ｐゴシック" charset="0"/>
                          <a:cs typeface="Arial" charset="0"/>
                        </a:rPr>
                        <a:t>Dr</a:t>
                      </a:r>
                      <a:r>
                        <a:rPr kumimoji="0" lang="en-US" sz="1400" b="0" i="0" u="none" strike="noStrike" cap="none" normalizeH="0" baseline="0" dirty="0">
                          <a:ln>
                            <a:noFill/>
                          </a:ln>
                          <a:solidFill>
                            <a:schemeClr val="tx1"/>
                          </a:solidFill>
                          <a:effectLst/>
                          <a:latin typeface="Arial" charset="0"/>
                          <a:ea typeface="ＭＳ Ｐゴシック" charset="0"/>
                          <a:cs typeface="Arial" charset="0"/>
                        </a:rPr>
                        <a:t> </a:t>
                      </a:r>
                      <a:r>
                        <a:rPr kumimoji="0" lang="en-US" sz="1400" b="0" i="0" u="none" strike="noStrike" cap="none" normalizeH="0" baseline="0" dirty="0" smtClean="0">
                          <a:ln>
                            <a:noFill/>
                          </a:ln>
                          <a:solidFill>
                            <a:schemeClr val="tx1"/>
                          </a:solidFill>
                          <a:effectLst/>
                          <a:latin typeface="Arial" charset="0"/>
                          <a:ea typeface="ＭＳ Ｐゴシック" charset="0"/>
                          <a:cs typeface="Arial" charset="0"/>
                        </a:rPr>
                        <a:t>Alan</a:t>
                      </a:r>
                      <a:r>
                        <a:rPr kumimoji="0" lang="fr-FR" altLang="ja-JP" sz="1400" b="0"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400" b="0"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
                      </a:r>
                      <a:b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br>
                      <a:r>
                        <a:rPr kumimoji="0" lang="en-US" altLang="ja-JP" sz="1400" b="0" i="0" u="none" strike="noStrike" cap="none" normalizeH="0" baseline="0" dirty="0">
                          <a:ln>
                            <a:noFill/>
                          </a:ln>
                          <a:solidFill>
                            <a:schemeClr val="tx1"/>
                          </a:solidFill>
                          <a:effectLst/>
                          <a:latin typeface="Arial" charset="0"/>
                          <a:ea typeface="ＭＳ Ｐゴシック" charset="0"/>
                          <a:cs typeface="Arial" charset="0"/>
                        </a:rPr>
                        <a:t>Group</a:t>
                      </a: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Spkr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1st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Epistle </a:t>
                      </a:r>
                      <a:br>
                        <a:rPr kumimoji="0" lang="en-US" sz="1400" b="0" i="0" u="none" strike="noStrike" cap="none" normalizeH="0" baseline="0">
                          <a:ln>
                            <a:noFill/>
                          </a:ln>
                          <a:solidFill>
                            <a:schemeClr val="tx1"/>
                          </a:solidFill>
                          <a:effectLst/>
                          <a:latin typeface="Arial" charset="0"/>
                          <a:ea typeface="ＭＳ Ｐゴシック" charset="0"/>
                          <a:cs typeface="Arial" charset="0"/>
                        </a:rPr>
                      </a:br>
                      <a:r>
                        <a:rPr kumimoji="0" lang="en-US" sz="1400" b="0" i="0" u="none" strike="noStrike" cap="none" normalizeH="0" baseline="0">
                          <a:ln>
                            <a:noFill/>
                          </a:ln>
                          <a:solidFill>
                            <a:schemeClr val="tx1"/>
                          </a:solidFill>
                          <a:effectLst/>
                          <a:latin typeface="Arial" charset="0"/>
                          <a:ea typeface="ＭＳ Ｐゴシック" charset="0"/>
                          <a:cs typeface="Arial" charset="0"/>
                        </a:rPr>
                        <a:t>Texts</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Spkr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1st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John </a:t>
                      </a:r>
                      <a:br>
                        <a:rPr kumimoji="0" lang="en-US" sz="1400" b="0" i="0" u="none" strike="noStrike" cap="none" normalizeH="0" baseline="0">
                          <a:ln>
                            <a:noFill/>
                          </a:ln>
                          <a:solidFill>
                            <a:schemeClr val="tx1"/>
                          </a:solidFill>
                          <a:effectLst/>
                          <a:latin typeface="Arial" charset="0"/>
                          <a:ea typeface="ＭＳ Ｐゴシック" charset="0"/>
                          <a:cs typeface="Arial" charset="0"/>
                        </a:rPr>
                      </a:br>
                      <a:r>
                        <a:rPr kumimoji="0" lang="en-US" sz="1400" b="0" i="0" u="none" strike="noStrike" cap="none" normalizeH="0" baseline="0">
                          <a:ln>
                            <a:noFill/>
                          </a:ln>
                          <a:solidFill>
                            <a:schemeClr val="tx1"/>
                          </a:solidFill>
                          <a:effectLst/>
                          <a:latin typeface="Arial" charset="0"/>
                          <a:ea typeface="ＭＳ Ｐゴシック" charset="0"/>
                          <a:cs typeface="Arial" charset="0"/>
                        </a:rPr>
                        <a:t>Texts</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Rom 13:8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1:19-</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51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Gal. 6:2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2:1-11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2:10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2:12-</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25</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4:26-27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3:22-</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36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4:1-42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4:29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4:43-</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54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Eph. 6:4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5:1-46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 Tim. 5:22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6:1-24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Tit. 3:9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6:25-</a:t>
                      </a:r>
                      <a:br>
                        <a:rPr kumimoji="0" lang="en-US" sz="1600" b="0" i="0" u="none" strike="noStrike" cap="none" normalizeH="0" baseline="0">
                          <a:ln>
                            <a:noFill/>
                          </a:ln>
                          <a:solidFill>
                            <a:schemeClr val="tx1"/>
                          </a:solidFill>
                          <a:effectLst/>
                          <a:latin typeface="Arial" charset="0"/>
                          <a:ea typeface="ＭＳ Ｐゴシック" charset="0"/>
                          <a:cs typeface="Arial" charset="0"/>
                        </a:rPr>
                      </a:br>
                      <a:r>
                        <a:rPr kumimoji="0" lang="en-US" sz="1600" b="0" i="0" u="none" strike="noStrike" cap="none" normalizeH="0" baseline="0">
                          <a:ln>
                            <a:noFill/>
                          </a:ln>
                          <a:solidFill>
                            <a:schemeClr val="tx1"/>
                          </a:solidFill>
                          <a:effectLst/>
                          <a:latin typeface="Arial" charset="0"/>
                          <a:ea typeface="ＭＳ Ｐゴシック" charset="0"/>
                          <a:cs typeface="Arial" charset="0"/>
                        </a:rPr>
                        <a:t>71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49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Heb. 3:13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7:1-52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3253" name="Text Box 5"/>
          <p:cNvSpPr txBox="1">
            <a:spLocks noChangeArrowheads="1"/>
          </p:cNvSpPr>
          <p:nvPr/>
        </p:nvSpPr>
        <p:spPr bwMode="auto">
          <a:xfrm>
            <a:off x="838200" y="6400800"/>
            <a:ext cx="23558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EAEAEA"/>
                </a:solidFill>
              </a:rPr>
              <a:t>2010 оны 5 сар</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SCM Номлогчид &amp; Үнэлэгчид</a:t>
            </a:r>
            <a:endParaRPr lang="en-US">
              <a:latin typeface="Helvetica" charset="0"/>
              <a:ea typeface="ＭＳ Ｐゴシック" charset="0"/>
              <a:cs typeface="ＭＳ Ｐゴシック" charset="0"/>
            </a:endParaRPr>
          </a:p>
        </p:txBody>
      </p:sp>
      <p:sp>
        <p:nvSpPr>
          <p:cNvPr id="475138"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475139" name="Object 1"/>
          <p:cNvGraphicFramePr>
            <a:graphicFrameLocks noChangeAspect="1"/>
          </p:cNvGraphicFramePr>
          <p:nvPr/>
        </p:nvGraphicFramePr>
        <p:xfrm>
          <a:off x="-1260475" y="476250"/>
          <a:ext cx="10445750" cy="5400675"/>
        </p:xfrm>
        <a:graphic>
          <a:graphicData uri="http://schemas.openxmlformats.org/presentationml/2006/ole">
            <mc:AlternateContent xmlns:mc="http://schemas.openxmlformats.org/markup-compatibility/2006">
              <mc:Choice xmlns:v="urn:schemas-microsoft-com:vml" Requires="v">
                <p:oleObj spid="_x0000_s475141" name="Document" r:id="rId4" imgW="5600700" imgH="2895600" progId="Word.Document.12">
                  <p:link updateAutomatic="1"/>
                </p:oleObj>
              </mc:Choice>
              <mc:Fallback>
                <p:oleObj name="Document" r:id="rId4" imgW="5600700" imgH="2895600" progId="Word.Document.12">
                  <p:link updateAutomatic="1"/>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75" y="476250"/>
                        <a:ext cx="10445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5140" name="Text Box 5"/>
          <p:cNvSpPr txBox="1">
            <a:spLocks noChangeArrowheads="1"/>
          </p:cNvSpPr>
          <p:nvPr/>
        </p:nvSpPr>
        <p:spPr bwMode="auto">
          <a:xfrm>
            <a:off x="6804025" y="6396038"/>
            <a:ext cx="23336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EAEAEA"/>
                </a:solidFill>
              </a:rPr>
              <a:t>2011 оны 1 сар</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Times" charset="0"/>
                <a:ea typeface="SimSun" charset="0"/>
                <a:cs typeface="SimSun" charset="0"/>
              </a:rPr>
              <a:t>HGST </a:t>
            </a:r>
            <a:r>
              <a:rPr lang="en-US" altLang="zh-CN" b="1" dirty="0" err="1" smtClean="0">
                <a:solidFill>
                  <a:schemeClr val="bg1"/>
                </a:solidFill>
                <a:latin typeface="Times" charset="0"/>
                <a:ea typeface="SimSun" charset="0"/>
                <a:cs typeface="SimSun" charset="0"/>
              </a:rPr>
              <a:t>Хичээлийн</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шаардлага</a:t>
            </a:r>
            <a:endParaRPr lang="en-US" b="1" dirty="0">
              <a:solidFill>
                <a:schemeClr val="bg1"/>
              </a:solidFill>
              <a:latin typeface="Times" charset="0"/>
              <a:ea typeface="SimSun" charset="0"/>
              <a:cs typeface="SimSun" charset="0"/>
            </a:endParaRPr>
          </a:p>
        </p:txBody>
      </p:sp>
      <p:sp>
        <p:nvSpPr>
          <p:cNvPr id="263171" name="Rectangle 3"/>
          <p:cNvSpPr>
            <a:spLocks noGrp="1" noChangeArrowheads="1"/>
          </p:cNvSpPr>
          <p:nvPr>
            <p:ph type="body" sz="half" idx="1"/>
          </p:nvPr>
        </p:nvSpPr>
        <p:spPr>
          <a:xfrm>
            <a:off x="107504" y="1946275"/>
            <a:ext cx="4339208"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Уншлага</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10%)</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Даалгавар</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Оролцоо</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Номлол</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77187"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Times" charset="0"/>
                <a:ea typeface="SimSun" charset="0"/>
                <a:cs typeface="SimSun" charset="0"/>
              </a:rPr>
              <a:t>LBC </a:t>
            </a:r>
            <a:r>
              <a:rPr lang="en-US" altLang="zh-CN" b="1" dirty="0" err="1" smtClean="0">
                <a:solidFill>
                  <a:schemeClr val="bg1"/>
                </a:solidFill>
                <a:latin typeface="Times" charset="0"/>
                <a:ea typeface="SimSun" charset="0"/>
                <a:cs typeface="SimSun" charset="0"/>
              </a:rPr>
              <a:t>Хичээлийн</a:t>
            </a:r>
            <a:r>
              <a:rPr lang="en-US" altLang="zh-CN" b="1" dirty="0" smtClean="0">
                <a:solidFill>
                  <a:schemeClr val="bg1"/>
                </a:solidFill>
                <a:latin typeface="Times" charset="0"/>
                <a:ea typeface="SimSun" charset="0"/>
                <a:cs typeface="SimSun" charset="0"/>
              </a:rPr>
              <a:t> </a:t>
            </a:r>
            <a:r>
              <a:rPr lang="en-US" altLang="zh-CN" b="1" dirty="0" err="1" smtClean="0">
                <a:solidFill>
                  <a:schemeClr val="bg1"/>
                </a:solidFill>
                <a:latin typeface="Times" charset="0"/>
                <a:ea typeface="SimSun" charset="0"/>
                <a:cs typeface="SimSun" charset="0"/>
              </a:rPr>
              <a:t>шаардлага</a:t>
            </a:r>
            <a:endParaRPr lang="en-US" b="1" dirty="0">
              <a:solidFill>
                <a:schemeClr val="bg1"/>
              </a:solidFill>
              <a:latin typeface="Times" charset="0"/>
              <a:ea typeface="SimSun" charset="0"/>
              <a:cs typeface="SimSun" charset="0"/>
            </a:endParaRPr>
          </a:p>
        </p:txBody>
      </p:sp>
      <p:sp>
        <p:nvSpPr>
          <p:cNvPr id="263171" name="Rectangle 3"/>
          <p:cNvSpPr>
            <a:spLocks noGrp="1" noChangeArrowheads="1"/>
          </p:cNvSpPr>
          <p:nvPr>
            <p:ph type="body" sz="half" idx="1"/>
          </p:nvPr>
        </p:nvSpPr>
        <p:spPr>
          <a:xfrm>
            <a:off x="304800" y="1946275"/>
            <a:ext cx="4411216"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Уншлага</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10%)</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Даалгавар</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Оролцоо</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Номлол</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79235"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787900" y="2062163"/>
            <a:ext cx="4279900" cy="31702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IMG_10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1143000"/>
          </a:xfrm>
        </p:spPr>
        <p:txBody>
          <a:bodyPr/>
          <a:lstStyle/>
          <a:p>
            <a:pPr>
              <a:defRPr/>
            </a:pPr>
            <a:r>
              <a:rPr lang="en-US" sz="6000" b="1" dirty="0" err="1" smtClean="0">
                <a:solidFill>
                  <a:schemeClr val="tx1"/>
                </a:solidFill>
                <a:effectLst>
                  <a:glow rad="266700">
                    <a:schemeClr val="bg1">
                      <a:alpha val="75000"/>
                    </a:schemeClr>
                  </a:glow>
                </a:effectLst>
              </a:rPr>
              <a:t>Сеатл</a:t>
            </a:r>
            <a:r>
              <a:rPr lang="en-US" sz="6000" b="1" dirty="0" smtClean="0">
                <a:solidFill>
                  <a:schemeClr val="tx1"/>
                </a:solidFill>
                <a:effectLst>
                  <a:glow rad="266700">
                    <a:schemeClr val="bg1">
                      <a:alpha val="75000"/>
                    </a:schemeClr>
                  </a:glow>
                </a:effectLst>
              </a:rPr>
              <a:t> </a:t>
            </a:r>
            <a:r>
              <a:rPr lang="en-US" sz="6000" b="1" dirty="0" err="1" smtClean="0">
                <a:solidFill>
                  <a:schemeClr val="tx1"/>
                </a:solidFill>
                <a:effectLst>
                  <a:glow rad="266700">
                    <a:schemeClr val="bg1">
                      <a:alpha val="75000"/>
                    </a:schemeClr>
                  </a:glow>
                </a:effectLst>
              </a:rPr>
              <a:t>дээгүүр</a:t>
            </a:r>
            <a:endParaRPr lang="en-US" sz="60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ＭＳ Ｐゴシック" charset="0"/>
                <a:cs typeface="Arial" charset="0"/>
              </a:rPr>
              <a:t>SCM </a:t>
            </a:r>
            <a:r>
              <a:rPr lang="en-US" altLang="zh-CN" b="1" dirty="0" err="1" smtClean="0">
                <a:solidFill>
                  <a:schemeClr val="bg1"/>
                </a:solidFill>
                <a:latin typeface="Arial" charset="0"/>
                <a:ea typeface="ＭＳ Ｐゴシック" charset="0"/>
                <a:cs typeface="Arial" charset="0"/>
              </a:rPr>
              <a:t>Хичээлийн</a:t>
            </a:r>
            <a:r>
              <a:rPr lang="en-US" altLang="zh-CN" b="1" dirty="0" smtClean="0">
                <a:solidFill>
                  <a:schemeClr val="bg1"/>
                </a:solidFill>
                <a:latin typeface="Arial" charset="0"/>
                <a:ea typeface="ＭＳ Ｐゴシック" charset="0"/>
                <a:cs typeface="Arial" charset="0"/>
              </a:rPr>
              <a:t> </a:t>
            </a:r>
            <a:r>
              <a:rPr lang="en-US" altLang="zh-CN" b="1" dirty="0" err="1" smtClean="0">
                <a:solidFill>
                  <a:schemeClr val="bg1"/>
                </a:solidFill>
                <a:latin typeface="Arial" charset="0"/>
                <a:ea typeface="ＭＳ Ｐゴシック" charset="0"/>
                <a:cs typeface="Arial" charset="0"/>
              </a:rPr>
              <a:t>шаардлага</a:t>
            </a:r>
            <a:endParaRPr lang="en-US" b="1" dirty="0">
              <a:solidFill>
                <a:schemeClr val="bg1"/>
              </a:solidFill>
              <a:latin typeface="Arial" charset="0"/>
              <a:ea typeface="ＭＳ Ｐゴシック" charset="0"/>
              <a:cs typeface="Arial" charset="0"/>
            </a:endParaRPr>
          </a:p>
        </p:txBody>
      </p:sp>
      <p:sp>
        <p:nvSpPr>
          <p:cNvPr id="263171" name="Rectangle 3"/>
          <p:cNvSpPr>
            <a:spLocks noGrp="1" noChangeArrowheads="1"/>
          </p:cNvSpPr>
          <p:nvPr>
            <p:ph type="body" sz="half" idx="1"/>
          </p:nvPr>
        </p:nvSpPr>
        <p:spPr>
          <a:xfrm>
            <a:off x="107504" y="1946275"/>
            <a:ext cx="4392488" cy="3921125"/>
          </a:xfrm>
          <a:effec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Уншлага</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Даалгавар</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Номлол</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(50%)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81283" name="Text Box 4"/>
          <p:cNvSpPr txBox="1">
            <a:spLocks noChangeArrowheads="1"/>
          </p:cNvSpPr>
          <p:nvPr/>
        </p:nvSpPr>
        <p:spPr bwMode="auto">
          <a:xfrm>
            <a:off x="8578850" y="152400"/>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A</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Alan Stanley Family 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87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0"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sp>
        <p:nvSpPr>
          <p:cNvPr id="2" name="Title 1"/>
          <p:cNvSpPr>
            <a:spLocks noGrp="1"/>
          </p:cNvSpPr>
          <p:nvPr>
            <p:ph type="title"/>
          </p:nvPr>
        </p:nvSpPr>
        <p:spPr>
          <a:xfrm>
            <a:off x="6248400" y="500063"/>
            <a:ext cx="2743200" cy="1447800"/>
          </a:xfrm>
          <a:effectLst>
            <a:outerShdw blurRad="63500" dist="53882" dir="2700000" algn="ctr" rotWithShape="0">
              <a:srgbClr val="000000">
                <a:alpha val="74998"/>
              </a:srgbClr>
            </a:outerShdw>
          </a:effectLst>
        </p:spPr>
        <p:txBody>
          <a:bodyPr>
            <a:spAutoFit/>
          </a:bodyPr>
          <a:lstStyle/>
          <a:p>
            <a:pPr eaLnBrk="1" hangingPunct="1">
              <a:defRPr/>
            </a:pPr>
            <a:r>
              <a:rPr lang="en-US" b="1" dirty="0" err="1" smtClean="0">
                <a:solidFill>
                  <a:schemeClr val="bg1"/>
                </a:solidFill>
                <a:latin typeface="Times New Roman" charset="0"/>
              </a:rPr>
              <a:t>Стэнлийн</a:t>
            </a:r>
            <a:r>
              <a:rPr lang="en-US" b="1" dirty="0" smtClean="0">
                <a:solidFill>
                  <a:schemeClr val="bg1"/>
                </a:solidFill>
                <a:latin typeface="Times New Roman" charset="0"/>
              </a:rPr>
              <a:t> </a:t>
            </a:r>
            <a:r>
              <a:rPr lang="en-US" b="1" dirty="0" err="1" smtClean="0">
                <a:solidFill>
                  <a:schemeClr val="bg1"/>
                </a:solidFill>
                <a:latin typeface="Times New Roman" charset="0"/>
              </a:rPr>
              <a:t>гэр</a:t>
            </a:r>
            <a:r>
              <a:rPr lang="en-US" b="1" dirty="0" smtClean="0">
                <a:solidFill>
                  <a:schemeClr val="bg1"/>
                </a:solidFill>
                <a:latin typeface="Times New Roman" charset="0"/>
              </a:rPr>
              <a:t> </a:t>
            </a:r>
            <a:r>
              <a:rPr lang="en-US" b="1" dirty="0" err="1" smtClean="0">
                <a:solidFill>
                  <a:schemeClr val="bg1"/>
                </a:solidFill>
                <a:latin typeface="Times New Roman" charset="0"/>
              </a:rPr>
              <a:t>бүл</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228600" y="304800"/>
            <a:ext cx="2516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Times New Roman" charset="0"/>
                <a:ea typeface="Osaka" charset="0"/>
                <a:cs typeface="Osaka" charset="0"/>
              </a:rPr>
              <a:t>Катлин</a:t>
            </a:r>
            <a:endParaRPr lang="en-US" sz="4000" b="1">
              <a:solidFill>
                <a:srgbClr val="000000"/>
              </a:solidFill>
              <a:latin typeface="Times New Roman" charset="0"/>
              <a:ea typeface="Osaka" charset="0"/>
              <a:cs typeface="Osaka" charset="0"/>
            </a:endParaRPr>
          </a:p>
        </p:txBody>
      </p:sp>
      <p:sp>
        <p:nvSpPr>
          <p:cNvPr id="5" name="Text Box 5"/>
          <p:cNvSpPr txBox="1">
            <a:spLocks noChangeArrowheads="1"/>
          </p:cNvSpPr>
          <p:nvPr/>
        </p:nvSpPr>
        <p:spPr bwMode="auto">
          <a:xfrm>
            <a:off x="2286000" y="5257800"/>
            <a:ext cx="2071688"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Калеб</a:t>
            </a:r>
            <a:endParaRPr lang="en-US" sz="4000" b="1" dirty="0" smtClean="0">
              <a:solidFill>
                <a:srgbClr val="FFFFFF"/>
              </a:solidFill>
              <a:latin typeface="Times New Roman" charset="0"/>
              <a:ea typeface="Osaka" charset="0"/>
              <a:cs typeface="Osaka" charset="0"/>
            </a:endParaRPr>
          </a:p>
        </p:txBody>
      </p:sp>
      <p:sp>
        <p:nvSpPr>
          <p:cNvPr id="6" name="Text Box 7"/>
          <p:cNvSpPr txBox="1">
            <a:spLocks noChangeArrowheads="1"/>
          </p:cNvSpPr>
          <p:nvPr/>
        </p:nvSpPr>
        <p:spPr bwMode="auto">
          <a:xfrm>
            <a:off x="4191000" y="4343400"/>
            <a:ext cx="14287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Лук</a:t>
            </a:r>
            <a:endParaRPr lang="en-US" sz="4000" b="1" dirty="0" smtClean="0">
              <a:solidFill>
                <a:srgbClr val="FFFFFF"/>
              </a:solidFill>
              <a:latin typeface="Times New Roman" charset="0"/>
              <a:ea typeface="Osaka" charset="0"/>
              <a:cs typeface="Osaka" charset="0"/>
            </a:endParaRPr>
          </a:p>
        </p:txBody>
      </p:sp>
      <p:sp>
        <p:nvSpPr>
          <p:cNvPr id="7" name="Text Box 8"/>
          <p:cNvSpPr txBox="1">
            <a:spLocks noChangeArrowheads="1"/>
          </p:cNvSpPr>
          <p:nvPr/>
        </p:nvSpPr>
        <p:spPr bwMode="auto">
          <a:xfrm>
            <a:off x="4419600" y="152400"/>
            <a:ext cx="1819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Times New Roman" charset="0"/>
                <a:ea typeface="Osaka" charset="0"/>
                <a:cs typeface="Osaka" charset="0"/>
              </a:rPr>
              <a:t>Алан</a:t>
            </a:r>
            <a:endParaRPr lang="en-US" sz="4000" b="1">
              <a:solidFill>
                <a:srgbClr val="000000"/>
              </a:solidFill>
              <a:latin typeface="Times New Roman" charset="0"/>
              <a:ea typeface="Osaka" charset="0"/>
              <a:cs typeface="Osaka" charset="0"/>
            </a:endParaRPr>
          </a:p>
        </p:txBody>
      </p:sp>
      <p:sp>
        <p:nvSpPr>
          <p:cNvPr id="9" name="Text Box 5"/>
          <p:cNvSpPr txBox="1">
            <a:spLocks noChangeArrowheads="1"/>
          </p:cNvSpPr>
          <p:nvPr/>
        </p:nvSpPr>
        <p:spPr bwMode="auto">
          <a:xfrm>
            <a:off x="0" y="4495800"/>
            <a:ext cx="260350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Жэксон</a:t>
            </a:r>
            <a:endParaRPr lang="en-US" sz="4000" b="1" dirty="0" smtClean="0">
              <a:solidFill>
                <a:srgbClr val="FFFFFF"/>
              </a:solidFill>
              <a:latin typeface="Times New Roman" charset="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pic>
        <p:nvPicPr>
          <p:cNvPr id="484354" name="Picture 7" descr="family picture 4'07 JPE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8400" y="500063"/>
            <a:ext cx="2743200" cy="1447800"/>
          </a:xfrm>
          <a:effectLst>
            <a:outerShdw blurRad="63500" dist="53882" dir="2700000" algn="ctr" rotWithShape="0">
              <a:srgbClr val="000000">
                <a:alpha val="74998"/>
              </a:srgbClr>
            </a:outerShdw>
          </a:effectLst>
        </p:spPr>
        <p:txBody>
          <a:bodyPr>
            <a:spAutoFit/>
          </a:bodyPr>
          <a:lstStyle/>
          <a:p>
            <a:pPr eaLnBrk="1" hangingPunct="1">
              <a:defRPr/>
            </a:pPr>
            <a:r>
              <a:rPr lang="en-US" b="1" dirty="0" err="1" smtClean="0">
                <a:solidFill>
                  <a:schemeClr val="bg1"/>
                </a:solidFill>
                <a:latin typeface="Times New Roman" charset="0"/>
              </a:rPr>
              <a:t>Шевланд</a:t>
            </a:r>
            <a:r>
              <a:rPr lang="en-US" b="1" smtClean="0">
                <a:solidFill>
                  <a:schemeClr val="bg1"/>
                </a:solidFill>
                <a:latin typeface="Times New Roman" charset="0"/>
              </a:rPr>
              <a:t> </a:t>
            </a:r>
            <a:r>
              <a:rPr lang="en-US" b="1" dirty="0" err="1" smtClean="0">
                <a:solidFill>
                  <a:schemeClr val="bg1"/>
                </a:solidFill>
                <a:latin typeface="Times New Roman" charset="0"/>
              </a:rPr>
              <a:t>гэр</a:t>
            </a:r>
            <a:r>
              <a:rPr lang="en-US" b="1" dirty="0" smtClean="0">
                <a:solidFill>
                  <a:schemeClr val="bg1"/>
                </a:solidFill>
                <a:latin typeface="Times New Roman" charset="0"/>
              </a:rPr>
              <a:t> </a:t>
            </a:r>
            <a:r>
              <a:rPr lang="en-US" b="1" dirty="0" err="1" smtClean="0">
                <a:solidFill>
                  <a:schemeClr val="bg1"/>
                </a:solidFill>
                <a:latin typeface="Times New Roman" charset="0"/>
              </a:rPr>
              <a:t>бүл</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4419600" y="2667000"/>
            <a:ext cx="189230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Жоди</a:t>
            </a:r>
            <a:endParaRPr lang="en-US" sz="4000" b="1" dirty="0" smtClean="0">
              <a:solidFill>
                <a:srgbClr val="FFFFFF"/>
              </a:solidFill>
              <a:latin typeface="Times New Roman" charset="0"/>
              <a:ea typeface="Osaka" charset="0"/>
              <a:cs typeface="Osaka" charset="0"/>
            </a:endParaRPr>
          </a:p>
        </p:txBody>
      </p:sp>
      <p:sp>
        <p:nvSpPr>
          <p:cNvPr id="5" name="Text Box 5"/>
          <p:cNvSpPr txBox="1">
            <a:spLocks noChangeArrowheads="1"/>
          </p:cNvSpPr>
          <p:nvPr/>
        </p:nvSpPr>
        <p:spPr bwMode="auto">
          <a:xfrm>
            <a:off x="3733800" y="4876800"/>
            <a:ext cx="289877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Жессика</a:t>
            </a:r>
            <a:endParaRPr lang="en-US" sz="4000" b="1" dirty="0" smtClean="0">
              <a:solidFill>
                <a:srgbClr val="FFFFFF"/>
              </a:solidFill>
              <a:latin typeface="Times New Roman" charset="0"/>
              <a:ea typeface="Osaka" charset="0"/>
              <a:cs typeface="Osaka" charset="0"/>
            </a:endParaRPr>
          </a:p>
        </p:txBody>
      </p:sp>
      <p:sp>
        <p:nvSpPr>
          <p:cNvPr id="6" name="Text Box 7"/>
          <p:cNvSpPr txBox="1">
            <a:spLocks noChangeArrowheads="1"/>
          </p:cNvSpPr>
          <p:nvPr/>
        </p:nvSpPr>
        <p:spPr bwMode="auto">
          <a:xfrm>
            <a:off x="0" y="3962400"/>
            <a:ext cx="14287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Лук</a:t>
            </a:r>
            <a:endParaRPr lang="en-US" sz="4000" b="1" dirty="0" smtClean="0">
              <a:solidFill>
                <a:srgbClr val="FFFFFF"/>
              </a:solidFill>
              <a:latin typeface="Times New Roman" charset="0"/>
              <a:ea typeface="Osaka" charset="0"/>
              <a:cs typeface="Osaka" charset="0"/>
            </a:endParaRPr>
          </a:p>
        </p:txBody>
      </p:sp>
      <p:sp>
        <p:nvSpPr>
          <p:cNvPr id="7" name="Text Box 8"/>
          <p:cNvSpPr txBox="1">
            <a:spLocks noChangeArrowheads="1"/>
          </p:cNvSpPr>
          <p:nvPr/>
        </p:nvSpPr>
        <p:spPr bwMode="auto">
          <a:xfrm>
            <a:off x="304800" y="0"/>
            <a:ext cx="1335088"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Рон</a:t>
            </a:r>
            <a:endParaRPr lang="en-US" sz="4000" b="1" dirty="0" smtClean="0">
              <a:solidFill>
                <a:srgbClr val="FFFFFF"/>
              </a:solidFill>
              <a:latin typeface="Times New Roman" charset="0"/>
              <a:ea typeface="Osaka" charset="0"/>
              <a:cs typeface="Osaka" charset="0"/>
            </a:endParaRPr>
          </a:p>
        </p:txBody>
      </p:sp>
      <p:sp>
        <p:nvSpPr>
          <p:cNvPr id="9" name="Text Box 5"/>
          <p:cNvSpPr txBox="1">
            <a:spLocks noChangeArrowheads="1"/>
          </p:cNvSpPr>
          <p:nvPr/>
        </p:nvSpPr>
        <p:spPr bwMode="auto">
          <a:xfrm>
            <a:off x="1524000" y="5781675"/>
            <a:ext cx="2176463"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smtClean="0">
                <a:solidFill>
                  <a:srgbClr val="FFFFFF"/>
                </a:solidFill>
                <a:latin typeface="Times New Roman" charset="0"/>
                <a:ea typeface="Osaka" charset="0"/>
                <a:cs typeface="Osaka" charset="0"/>
              </a:rPr>
              <a:t>Холли</a:t>
            </a:r>
            <a:endParaRPr lang="en-US" sz="4000" b="1" dirty="0" smtClean="0">
              <a:solidFill>
                <a:srgbClr val="FFFFFF"/>
              </a:solidFill>
              <a:latin typeface="Times New Roman" charset="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err="1" smtClean="0"/>
              <a:t>Жишээ</a:t>
            </a:r>
            <a:r>
              <a:rPr lang="en-US" dirty="0" smtClean="0"/>
              <a:t> </a:t>
            </a:r>
            <a:r>
              <a:rPr lang="en-US" dirty="0" err="1" smtClean="0"/>
              <a:t>сонгох</a:t>
            </a:r>
            <a:r>
              <a:rPr lang="en-US" dirty="0" smtClean="0"/>
              <a:t> </a:t>
            </a:r>
            <a:r>
              <a:rPr lang="en-US" dirty="0" err="1" smtClean="0"/>
              <a:t>даалгавар</a:t>
            </a:r>
            <a:endParaRPr lang="en-US" dirty="0"/>
          </a:p>
        </p:txBody>
      </p:sp>
      <p:sp>
        <p:nvSpPr>
          <p:cNvPr id="485378" name="Subtitle 2"/>
          <p:cNvSpPr>
            <a:spLocks noGrp="1"/>
          </p:cNvSpPr>
          <p:nvPr>
            <p:ph type="subTitle" idx="1"/>
          </p:nvPr>
        </p:nvSpPr>
        <p:spPr/>
        <p:txBody>
          <a:bodyPr/>
          <a:lstStyle/>
          <a:p>
            <a:pPr>
              <a:buFont typeface="Wingdings" charset="0"/>
              <a:buNone/>
            </a:pPr>
            <a:r>
              <a:rPr lang="en-US" sz="4800">
                <a:latin typeface="Arial" charset="0"/>
                <a:ea typeface="ＭＳ Ｐゴシック" charset="0"/>
              </a:rPr>
              <a:t>Яаж сонгох вэ…</a:t>
            </a:r>
          </a:p>
        </p:txBody>
      </p:sp>
      <p:sp>
        <p:nvSpPr>
          <p:cNvPr id="485379"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Жишээний</a:t>
            </a:r>
            <a:r>
              <a:rPr lang="en-US" dirty="0" smtClean="0"/>
              <a:t> </a:t>
            </a:r>
            <a:r>
              <a:rPr lang="en-US" dirty="0" err="1" smtClean="0"/>
              <a:t>формат</a:t>
            </a:r>
            <a:endParaRPr lang="en-US" dirty="0"/>
          </a:p>
        </p:txBody>
      </p:sp>
      <p:sp>
        <p:nvSpPr>
          <p:cNvPr id="5" name="Title 1"/>
          <p:cNvSpPr txBox="1">
            <a:spLocks/>
          </p:cNvSpPr>
          <p:nvPr/>
        </p:nvSpPr>
        <p:spPr bwMode="auto">
          <a:xfrm>
            <a:off x="611188" y="1773238"/>
            <a:ext cx="7848600" cy="4464050"/>
          </a:xfrm>
          <a:prstGeom prst="rect">
            <a:avLst/>
          </a:prstGeom>
          <a:noFill/>
          <a:ln>
            <a:noFill/>
          </a:ln>
          <a:extLst/>
        </p:spPr>
        <p:txBody>
          <a:bodyPr/>
          <a:lst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a:lstStyle>
          <a:p>
            <a:pPr marL="742950" indent="-742950" algn="l">
              <a:buFont typeface="+mj-lt"/>
              <a:buAutoNum type="arabicPeriod"/>
              <a:defRPr/>
            </a:pPr>
            <a:r>
              <a:rPr lang="en-US" dirty="0" err="1" smtClean="0">
                <a:solidFill>
                  <a:srgbClr val="FFCC66"/>
                </a:solidFill>
              </a:rPr>
              <a:t>Агуулга</a:t>
            </a:r>
            <a:endParaRPr lang="en-US" dirty="0" smtClean="0">
              <a:solidFill>
                <a:srgbClr val="FFCC66"/>
              </a:solidFill>
            </a:endParaRPr>
          </a:p>
          <a:p>
            <a:pPr marL="742950" indent="-742950" algn="l">
              <a:buFont typeface="+mj-lt"/>
              <a:buAutoNum type="arabicPeriod"/>
              <a:defRPr/>
            </a:pPr>
            <a:r>
              <a:rPr lang="en-US" dirty="0" err="1" smtClean="0">
                <a:solidFill>
                  <a:srgbClr val="FFCC66"/>
                </a:solidFill>
              </a:rPr>
              <a:t>Хэв</a:t>
            </a:r>
            <a:r>
              <a:rPr lang="en-US" dirty="0" smtClean="0">
                <a:solidFill>
                  <a:srgbClr val="FFCC66"/>
                </a:solidFill>
              </a:rPr>
              <a:t> </a:t>
            </a:r>
            <a:r>
              <a:rPr lang="en-US" dirty="0" err="1" smtClean="0">
                <a:solidFill>
                  <a:srgbClr val="FFCC66"/>
                </a:solidFill>
              </a:rPr>
              <a:t>маяг</a:t>
            </a:r>
            <a:endParaRPr lang="en-US" dirty="0" smtClean="0">
              <a:solidFill>
                <a:srgbClr val="FFCC66"/>
              </a:solidFill>
            </a:endParaRPr>
          </a:p>
          <a:p>
            <a:pPr marL="742950" indent="-742950" algn="l">
              <a:buFont typeface="+mj-lt"/>
              <a:buAutoNum type="arabicPeriod"/>
              <a:defRPr/>
            </a:pPr>
            <a:r>
              <a:rPr lang="en-US" dirty="0" err="1" smtClean="0">
                <a:solidFill>
                  <a:srgbClr val="FFCC66"/>
                </a:solidFill>
              </a:rPr>
              <a:t>Эх</a:t>
            </a:r>
            <a:r>
              <a:rPr lang="en-US" dirty="0" smtClean="0">
                <a:solidFill>
                  <a:srgbClr val="FFCC66"/>
                </a:solidFill>
              </a:rPr>
              <a:t> </a:t>
            </a:r>
            <a:r>
              <a:rPr lang="en-US" dirty="0" err="1" smtClean="0">
                <a:solidFill>
                  <a:srgbClr val="FFCC66"/>
                </a:solidFill>
              </a:rPr>
              <a:t>сурвалж</a:t>
            </a:r>
            <a:endParaRPr lang="en-US" dirty="0" smtClean="0">
              <a:solidFill>
                <a:srgbClr val="FFCC66"/>
              </a:solidFill>
            </a:endParaRPr>
          </a:p>
          <a:p>
            <a:pPr marL="742950" indent="-742950" algn="l">
              <a:buFont typeface="+mj-lt"/>
              <a:buAutoNum type="arabicPeriod"/>
              <a:defRPr/>
            </a:pPr>
            <a:r>
              <a:rPr lang="en-US" dirty="0" err="1" smtClean="0">
                <a:solidFill>
                  <a:srgbClr val="FFCC66"/>
                </a:solidFill>
              </a:rPr>
              <a:t>Формат</a:t>
            </a:r>
            <a:endParaRPr lang="en-US" dirty="0" smtClean="0">
              <a:solidFill>
                <a:srgbClr val="FFCC66"/>
              </a:solidFill>
            </a:endParaRPr>
          </a:p>
          <a:p>
            <a:pPr marL="742950" indent="-742950" algn="l">
              <a:buFont typeface="+mj-lt"/>
              <a:buAutoNum type="arabicPeriod"/>
              <a:defRPr/>
            </a:pPr>
            <a:r>
              <a:rPr lang="en-US" dirty="0" err="1" smtClean="0">
                <a:solidFill>
                  <a:srgbClr val="FFCC66"/>
                </a:solidFill>
              </a:rPr>
              <a:t>Үйл</a:t>
            </a:r>
            <a:r>
              <a:rPr lang="en-US" dirty="0" smtClean="0">
                <a:solidFill>
                  <a:srgbClr val="FFCC66"/>
                </a:solidFill>
              </a:rPr>
              <a:t> </a:t>
            </a:r>
            <a:r>
              <a:rPr lang="en-US" dirty="0" err="1" smtClean="0">
                <a:solidFill>
                  <a:srgbClr val="FFCC66"/>
                </a:solidFill>
              </a:rPr>
              <a:t>явц</a:t>
            </a:r>
            <a:endParaRPr lang="en-US" dirty="0">
              <a:solidFill>
                <a:srgbClr val="FFCC66"/>
              </a:solidFill>
            </a:endParaRPr>
          </a:p>
        </p:txBody>
      </p:sp>
      <p:sp>
        <p:nvSpPr>
          <p:cNvPr id="486403"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950" y="169863"/>
            <a:ext cx="7772400" cy="811212"/>
          </a:xfrm>
          <a:solidFill>
            <a:srgbClr val="000090"/>
          </a:solidFill>
          <a:ln w="38100">
            <a:solidFill>
              <a:schemeClr val="tx1"/>
            </a:solidFill>
          </a:ln>
        </p:spPr>
        <p:txBody>
          <a:bodyPr/>
          <a:lstStyle/>
          <a:p>
            <a:pPr>
              <a:defRPr/>
            </a:pPr>
            <a:r>
              <a:rPr lang="en-US" dirty="0" err="1" smtClean="0"/>
              <a:t>Жишээ</a:t>
            </a:r>
            <a:r>
              <a:rPr lang="en-US" dirty="0" smtClean="0"/>
              <a:t> </a:t>
            </a:r>
            <a:r>
              <a:rPr lang="en-US" dirty="0" err="1" smtClean="0"/>
              <a:t>жишээлэхүй</a:t>
            </a:r>
            <a:endParaRPr lang="en-US" dirty="0"/>
          </a:p>
        </p:txBody>
      </p:sp>
      <p:sp>
        <p:nvSpPr>
          <p:cNvPr id="487426"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FF"/>
                </a:solidFill>
                <a:cs typeface="Arial" charset="0"/>
              </a:rPr>
              <a:t>vi</a:t>
            </a:r>
          </a:p>
        </p:txBody>
      </p:sp>
      <p:sp>
        <p:nvSpPr>
          <p:cNvPr id="487427" name="TextBox 2"/>
          <p:cNvSpPr txBox="1">
            <a:spLocks noChangeArrowheads="1"/>
          </p:cNvSpPr>
          <p:nvPr/>
        </p:nvSpPr>
        <p:spPr bwMode="auto">
          <a:xfrm>
            <a:off x="250825" y="1196975"/>
            <a:ext cx="86423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800" b="1">
                <a:solidFill>
                  <a:srgbClr val="FFFFFF"/>
                </a:solidFill>
              </a:rPr>
              <a:t>Найзынхаа төлөө үхэх ХАЙР (Иохан 15:13)</a:t>
            </a:r>
          </a:p>
          <a:p>
            <a:r>
              <a:rPr lang="en-US" sz="1800" b="1">
                <a:solidFill>
                  <a:srgbClr val="FFFFFF"/>
                </a:solidFill>
              </a:rPr>
              <a:t> </a:t>
            </a:r>
          </a:p>
          <a:p>
            <a:r>
              <a:rPr lang="en-US" sz="1800" b="1">
                <a:solidFill>
                  <a:srgbClr val="FFFFFF"/>
                </a:solidFill>
              </a:rPr>
              <a:t>Вьетнамын Дайны үеэр Америкийн Усан Баазын ойролцоо өнчин хүүхдийн асрамжын газар байсан. Нэг өдөр Вьетконгчууд өнчин хүүхдийн асрамжын газар руу мина харвах хэрэгслээр харваж олон хүүхдийг алж бүрч олныг шархдуулжээ. Кай нэртэй хүү ноцтой шархадсан найздаа цус шилжүүлэх хэрэгтэй болов. Кайгийн найз онцгой цусны бүлэгтэй учир Кайгийн цус л таарна. Жижиг Кай цус өгөх талаар ер сонсоогүй бөгөөд Америк эмч тайлбарласны дараа Кай сайн дураараа өгч найзаа аврахаар шийдсэн байна.</a:t>
            </a:r>
          </a:p>
          <a:p>
            <a:r>
              <a:rPr lang="en-US" sz="1800" b="1">
                <a:solidFill>
                  <a:srgbClr val="FFFFFF"/>
                </a:solidFill>
              </a:rPr>
              <a:t> </a:t>
            </a:r>
          </a:p>
          <a:p>
            <a:r>
              <a:rPr lang="en-US" sz="1800" b="1">
                <a:solidFill>
                  <a:srgbClr val="FFFFFF"/>
                </a:solidFill>
              </a:rPr>
              <a:t>Кайгийн цус найзынх руу нь урсаж эхэлсэн ба Кай гиншгэнэж эхэлсэн байна. Өвдөж байгаа эсэхийг эмч асуухад тэрээр үгүй гэжээ. Хэсэг хугацааны дараа тэр дахиад л эхлэв. Дахин эмчид тэрээр өвдөхгүй байна гэв. Тэгэхлээр нь эмч түүнээс “</a:t>
            </a:r>
            <a:r>
              <a:rPr lang="en-US" altLang="ja-JP" sz="1800" b="1">
                <a:solidFill>
                  <a:srgbClr val="FFFFFF"/>
                </a:solidFill>
              </a:rPr>
              <a:t>Юу болов, Кай?</a:t>
            </a:r>
            <a:r>
              <a:rPr lang="en-US" sz="1800" b="1">
                <a:solidFill>
                  <a:srgbClr val="FFFFFF"/>
                </a:solidFill>
              </a:rPr>
              <a:t>”</a:t>
            </a:r>
            <a:r>
              <a:rPr lang="en-US" altLang="ja-JP" sz="1800" b="1">
                <a:solidFill>
                  <a:srgbClr val="FFFFFF"/>
                </a:solidFill>
              </a:rPr>
              <a:t> гэж асуув. Жижиг бор, тоостой хацраар нь нулимс урсаж, Кай </a:t>
            </a:r>
            <a:r>
              <a:rPr lang="en-US" sz="1800" b="1">
                <a:solidFill>
                  <a:srgbClr val="FFFFFF"/>
                </a:solidFill>
              </a:rPr>
              <a:t>“</a:t>
            </a:r>
            <a:r>
              <a:rPr lang="en-US" altLang="ja-JP" sz="1800" b="1">
                <a:solidFill>
                  <a:srgbClr val="FFFFFF"/>
                </a:solidFill>
              </a:rPr>
              <a:t>Би хэзээ үхэх вэ, эмчээ, хэзээ үхэх вэ?</a:t>
            </a:r>
            <a:r>
              <a:rPr lang="en-US" sz="1800" b="1">
                <a:solidFill>
                  <a:srgbClr val="FFFFFF"/>
                </a:solidFill>
              </a:rPr>
              <a:t>”</a:t>
            </a:r>
            <a:r>
              <a:rPr lang="en-US" altLang="ja-JP" sz="1800" b="1">
                <a:solidFill>
                  <a:srgbClr val="FFFFFF"/>
                </a:solidFill>
              </a:rPr>
              <a:t> Харж байна уу, жижиг Кай өөрийн цусны хэсэгхэнийг өгч байгаагаа мэдээгүй байж. Тэр бүгдийг өгч, жижиг найзынхаа төлөө үхэхээр байсан ажээ.</a:t>
            </a:r>
          </a:p>
          <a:p>
            <a:pPr algn="r"/>
            <a:r>
              <a:rPr lang="en-US" sz="1800" b="1">
                <a:solidFill>
                  <a:srgbClr val="FFFFFF"/>
                </a:solidFill>
              </a:rPr>
              <a:t>Др. Рик Гриффит, SBC Чапел, 2010 оны 5 сарын 4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65100"/>
            <a:ext cx="7772400" cy="1031875"/>
          </a:xfrm>
        </p:spPr>
        <p:txBody>
          <a:bodyPr/>
          <a:lstStyle/>
          <a:p>
            <a:pPr>
              <a:defRPr/>
            </a:pPr>
            <a:r>
              <a:rPr lang="en-US" sz="4800" dirty="0" err="1" smtClean="0"/>
              <a:t>Жишээг</a:t>
            </a:r>
            <a:r>
              <a:rPr lang="en-US" sz="4800" dirty="0" smtClean="0"/>
              <a:t> </a:t>
            </a:r>
            <a:r>
              <a:rPr lang="en-US" sz="4800" dirty="0" err="1" smtClean="0"/>
              <a:t>үнэлэхүй</a:t>
            </a:r>
            <a:endParaRPr lang="en-US" sz="4800" dirty="0"/>
          </a:p>
        </p:txBody>
      </p:sp>
      <p:graphicFrame>
        <p:nvGraphicFramePr>
          <p:cNvPr id="6" name="Table 5"/>
          <p:cNvGraphicFramePr>
            <a:graphicFrameLocks noGrp="1"/>
          </p:cNvGraphicFramePr>
          <p:nvPr/>
        </p:nvGraphicFramePr>
        <p:xfrm>
          <a:off x="34925" y="1341438"/>
          <a:ext cx="9109075" cy="4321175"/>
        </p:xfrm>
        <a:graphic>
          <a:graphicData uri="http://schemas.openxmlformats.org/drawingml/2006/table">
            <a:tbl>
              <a:tblPr/>
              <a:tblGrid>
                <a:gridCol w="1743075"/>
                <a:gridCol w="3773488"/>
                <a:gridCol w="3592512"/>
              </a:tblGrid>
              <a:tr h="7254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66"/>
                          </a:solidFill>
                          <a:effectLst/>
                          <a:latin typeface="Arial" charset="0"/>
                          <a:ea typeface="Times New Roman" charset="0"/>
                        </a:rPr>
                        <a:t>Тэмдэглэл</a:t>
                      </a:r>
                      <a:endParaRPr kumimoji="0" lang="en-US" sz="2800" b="1" i="0" u="none" strike="noStrike" cap="none" normalizeH="0" baseline="0" dirty="0">
                        <a:ln>
                          <a:noFill/>
                        </a:ln>
                        <a:solidFill>
                          <a:srgbClr val="FFFF66"/>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66"/>
                          </a:solidFill>
                          <a:effectLst/>
                          <a:latin typeface="Arial" charset="0"/>
                          <a:ea typeface="Times New Roman" charset="0"/>
                        </a:rPr>
                        <a:t>Хуучин</a:t>
                      </a:r>
                      <a:r>
                        <a:rPr kumimoji="0" lang="en-US" sz="2400" b="1" i="0" u="none" strike="noStrike" cap="none" normalizeH="0" baseline="0" dirty="0" smtClean="0">
                          <a:ln>
                            <a:noFill/>
                          </a:ln>
                          <a:solidFill>
                            <a:srgbClr val="FFFF66"/>
                          </a:solidFill>
                          <a:effectLst/>
                          <a:latin typeface="Arial" charset="0"/>
                          <a:ea typeface="Times New Roman" charset="0"/>
                        </a:rPr>
                        <a:t> </a:t>
                      </a:r>
                      <a:r>
                        <a:rPr kumimoji="0" lang="en-US" sz="2400" b="1" i="0" u="none" strike="noStrike" cap="none" normalizeH="0" baseline="0" dirty="0" err="1" smtClean="0">
                          <a:ln>
                            <a:noFill/>
                          </a:ln>
                          <a:solidFill>
                            <a:srgbClr val="FFFF66"/>
                          </a:solidFill>
                          <a:effectLst/>
                          <a:latin typeface="Arial" charset="0"/>
                          <a:ea typeface="Times New Roman" charset="0"/>
                        </a:rPr>
                        <a:t>гарчиг</a:t>
                      </a:r>
                      <a:r>
                        <a:rPr kumimoji="0" lang="en-US" sz="2400" b="1" i="0" u="none" strike="noStrike" cap="none" normalizeH="0" baseline="0" dirty="0" smtClean="0">
                          <a:ln>
                            <a:noFill/>
                          </a:ln>
                          <a:solidFill>
                            <a:srgbClr val="FFFF66"/>
                          </a:solidFill>
                          <a:effectLst/>
                          <a:latin typeface="Arial" charset="0"/>
                          <a:ea typeface="Times New Roman" charset="0"/>
                        </a:rPr>
                        <a:t> </a:t>
                      </a:r>
                      <a:r>
                        <a:rPr kumimoji="0" lang="en-US" sz="2400" b="1" i="0" u="none" strike="noStrike" cap="none" normalizeH="0" baseline="0" dirty="0" err="1" smtClean="0">
                          <a:ln>
                            <a:noFill/>
                          </a:ln>
                          <a:solidFill>
                            <a:srgbClr val="FFFF66"/>
                          </a:solidFill>
                          <a:effectLst/>
                          <a:latin typeface="Arial" charset="0"/>
                          <a:ea typeface="Times New Roman" charset="0"/>
                        </a:rPr>
                        <a:t>ба</a:t>
                      </a:r>
                      <a:r>
                        <a:rPr kumimoji="0" lang="en-US" sz="2400" b="1" i="0" u="none" strike="noStrike" cap="none" normalizeH="0" baseline="0" dirty="0" smtClean="0">
                          <a:ln>
                            <a:noFill/>
                          </a:ln>
                          <a:solidFill>
                            <a:srgbClr val="FFFF66"/>
                          </a:solidFill>
                          <a:effectLst/>
                          <a:latin typeface="Arial" charset="0"/>
                          <a:ea typeface="Times New Roman" charset="0"/>
                        </a:rPr>
                        <a:t> </a:t>
                      </a:r>
                      <a:r>
                        <a:rPr kumimoji="0" lang="en-US" sz="2400" b="1" i="0" u="none" strike="noStrike" cap="none" normalizeH="0" baseline="0" dirty="0" err="1" smtClean="0">
                          <a:ln>
                            <a:noFill/>
                          </a:ln>
                          <a:solidFill>
                            <a:srgbClr val="FFFF66"/>
                          </a:solidFill>
                          <a:effectLst/>
                          <a:latin typeface="Arial" charset="0"/>
                          <a:ea typeface="Times New Roman" charset="0"/>
                        </a:rPr>
                        <a:t>нэр</a:t>
                      </a:r>
                      <a:endParaRPr kumimoji="0" lang="en-US" sz="2800" b="1" i="0" u="none" strike="noStrike" cap="none" normalizeH="0" baseline="0" dirty="0">
                        <a:ln>
                          <a:noFill/>
                        </a:ln>
                        <a:solidFill>
                          <a:srgbClr val="FFFF66"/>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66"/>
                          </a:solidFill>
                          <a:effectLst/>
                          <a:latin typeface="Arial" charset="0"/>
                          <a:ea typeface="Times New Roman" charset="0"/>
                        </a:rPr>
                        <a:t>Арай</a:t>
                      </a:r>
                      <a:r>
                        <a:rPr kumimoji="0" lang="en-US" sz="2400" b="1" i="0" u="none" strike="noStrike" cap="none" normalizeH="0" baseline="0" dirty="0" smtClean="0">
                          <a:ln>
                            <a:noFill/>
                          </a:ln>
                          <a:solidFill>
                            <a:srgbClr val="FFFF66"/>
                          </a:solidFill>
                          <a:effectLst/>
                          <a:latin typeface="Arial" charset="0"/>
                          <a:ea typeface="Times New Roman" charset="0"/>
                        </a:rPr>
                        <a:t> </a:t>
                      </a:r>
                      <a:r>
                        <a:rPr kumimoji="0" lang="en-US" sz="2400" b="1" i="0" u="none" strike="noStrike" cap="none" normalizeH="0" baseline="0" dirty="0" err="1" smtClean="0">
                          <a:ln>
                            <a:noFill/>
                          </a:ln>
                          <a:solidFill>
                            <a:srgbClr val="FFFF66"/>
                          </a:solidFill>
                          <a:effectLst/>
                          <a:latin typeface="Arial" charset="0"/>
                          <a:ea typeface="Times New Roman" charset="0"/>
                        </a:rPr>
                        <a:t>илүү</a:t>
                      </a:r>
                      <a:r>
                        <a:rPr kumimoji="0" lang="en-US" sz="2400" b="1" i="0" u="none" strike="noStrike" cap="none" normalizeH="0" baseline="0" dirty="0" smtClean="0">
                          <a:ln>
                            <a:noFill/>
                          </a:ln>
                          <a:solidFill>
                            <a:srgbClr val="FFFF66"/>
                          </a:solidFill>
                          <a:effectLst/>
                          <a:latin typeface="Arial" charset="0"/>
                          <a:ea typeface="Times New Roman" charset="0"/>
                        </a:rPr>
                        <a:t> </a:t>
                      </a:r>
                      <a:r>
                        <a:rPr kumimoji="0" lang="en-US" sz="2400" b="1" i="0" u="none" strike="noStrike" cap="none" normalizeH="0" baseline="0" dirty="0" err="1" smtClean="0">
                          <a:ln>
                            <a:noFill/>
                          </a:ln>
                          <a:solidFill>
                            <a:srgbClr val="FFFF66"/>
                          </a:solidFill>
                          <a:effectLst/>
                          <a:latin typeface="Arial" charset="0"/>
                          <a:ea typeface="Times New Roman" charset="0"/>
                        </a:rPr>
                        <a:t>хувилбар</a:t>
                      </a:r>
                      <a:endParaRPr kumimoji="0" lang="en-US" sz="2800" b="1" i="0" u="none" strike="noStrike" cap="none" normalizeH="0" baseline="0" dirty="0">
                        <a:ln>
                          <a:noFill/>
                        </a:ln>
                        <a:solidFill>
                          <a:srgbClr val="FFFF66"/>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198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rPr>
                        <a:t>TC/TI/SD</a:t>
                      </a:r>
                      <a:endParaRPr kumimoji="0" lang="en-US" sz="2800" b="1" i="0" u="none" strike="noStrike" cap="none" normalizeH="0" baseline="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Arial" charset="0"/>
                          <a:ea typeface="Times New Roman" charset="0"/>
                        </a:rPr>
                        <a:t>Бурханы</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хүслийг</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мэдэх</a:t>
                      </a:r>
                      <a:r>
                        <a:rPr kumimoji="0" lang="en-US" sz="2400" b="1" i="0" u="none" strike="noStrike" cap="none" normalizeH="0" baseline="0" dirty="0" smtClean="0">
                          <a:ln>
                            <a:noFill/>
                          </a:ln>
                          <a:solidFill>
                            <a:srgbClr val="000000"/>
                          </a:solidFill>
                          <a:effectLst/>
                          <a:latin typeface="Arial" charset="0"/>
                          <a:ea typeface="Times New Roman" charset="0"/>
                        </a:rPr>
                        <a:t>—</a:t>
                      </a:r>
                      <a:r>
                        <a:rPr kumimoji="0" lang="en-US" sz="2400" b="1" i="0" u="none" strike="noStrike" cap="none" normalizeH="0" baseline="0" dirty="0" err="1" smtClean="0">
                          <a:ln>
                            <a:noFill/>
                          </a:ln>
                          <a:solidFill>
                            <a:srgbClr val="000000"/>
                          </a:solidFill>
                          <a:effectLst/>
                          <a:latin typeface="Arial" charset="0"/>
                          <a:ea typeface="Times New Roman" charset="0"/>
                        </a:rPr>
                        <a:t>Анивчих</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гэрэл</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charset="0"/>
                          <a:ea typeface="Times New Roman" charset="0"/>
                        </a:rPr>
                        <a:t>БУРХАНЫ ХҮСЭЛ </a:t>
                      </a:r>
                      <a:r>
                        <a:rPr kumimoji="0" lang="en-US" sz="2400" b="1" i="0" u="none" strike="noStrike" cap="none" normalizeH="0" baseline="0" dirty="0" err="1" smtClean="0">
                          <a:ln>
                            <a:noFill/>
                          </a:ln>
                          <a:solidFill>
                            <a:srgbClr val="000000"/>
                          </a:solidFill>
                          <a:effectLst/>
                          <a:latin typeface="Arial" charset="0"/>
                          <a:ea typeface="Times New Roman" charset="0"/>
                        </a:rPr>
                        <a:t>шийдвэр</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гаргасны</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дараа</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мэдэгддэг</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r h="1198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rPr>
                        <a:t>TI/SD</a:t>
                      </a:r>
                      <a:endParaRPr kumimoji="0" lang="en-US" sz="2800" b="1" i="0" u="none" strike="noStrike" cap="none" normalizeH="0" baseline="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charset="0"/>
                          <a:ea typeface="Times New Roman" charset="0"/>
                        </a:rPr>
                        <a:t>ШАЛГАХУЙ—</a:t>
                      </a:r>
                      <a:r>
                        <a:rPr kumimoji="0" lang="en-US" sz="2400" b="1" i="0" u="none" strike="noStrike" cap="none" normalizeH="0" baseline="0" dirty="0" err="1" smtClean="0">
                          <a:ln>
                            <a:noFill/>
                          </a:ln>
                          <a:solidFill>
                            <a:srgbClr val="000000"/>
                          </a:solidFill>
                          <a:effectLst/>
                          <a:latin typeface="Arial" charset="0"/>
                          <a:ea typeface="Times New Roman" charset="0"/>
                        </a:rPr>
                        <a:t>цаасан</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шувуу</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нисгэх</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charset="0"/>
                          <a:ea typeface="Times New Roman" charset="0"/>
                        </a:rPr>
                        <a:t>ЗОВЛОН </a:t>
                      </a:r>
                      <a:r>
                        <a:rPr kumimoji="0" lang="en-US" sz="2400" b="1" i="0" u="none" strike="noStrike" cap="none" normalizeH="0" baseline="0" dirty="0" err="1" smtClean="0">
                          <a:ln>
                            <a:noFill/>
                          </a:ln>
                          <a:solidFill>
                            <a:srgbClr val="000000"/>
                          </a:solidFill>
                          <a:effectLst/>
                          <a:latin typeface="Arial" charset="0"/>
                          <a:ea typeface="Times New Roman" charset="0"/>
                        </a:rPr>
                        <a:t>итгэгчдэд</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ач</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тустай</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r>
              <a:tr h="1198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rPr>
                        <a:t>TI/SP</a:t>
                      </a:r>
                      <a:endParaRPr kumimoji="0" lang="en-US" sz="2800" b="1" i="0" u="none" strike="noStrike" cap="none" normalizeH="0" baseline="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Arial" charset="0"/>
                          <a:ea typeface="Times New Roman" charset="0"/>
                        </a:rPr>
                        <a:t>Сатанд</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ялагдан</a:t>
                      </a:r>
                      <a:r>
                        <a:rPr kumimoji="0" lang="en-US" sz="2400" b="1" i="0" u="none" strike="noStrike" cap="none" normalizeH="0" baseline="0" dirty="0" smtClean="0">
                          <a:ln>
                            <a:noFill/>
                          </a:ln>
                          <a:solidFill>
                            <a:srgbClr val="000000"/>
                          </a:solidFill>
                          <a:effectLst/>
                          <a:latin typeface="Arial" charset="0"/>
                          <a:ea typeface="Times New Roman" charset="0"/>
                        </a:rPr>
                        <a:t> ТАШУУРДУУЛСАН</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charset="0"/>
                          <a:ea typeface="Times New Roman" charset="0"/>
                        </a:rPr>
                        <a:t>АЛДАА </a:t>
                      </a:r>
                      <a:r>
                        <a:rPr kumimoji="0" lang="en-US" sz="2400" b="1" i="0" u="none" strike="noStrike" cap="none" normalizeH="0" baseline="0" dirty="0" err="1" smtClean="0">
                          <a:ln>
                            <a:noFill/>
                          </a:ln>
                          <a:solidFill>
                            <a:srgbClr val="000000"/>
                          </a:solidFill>
                          <a:effectLst/>
                          <a:latin typeface="Arial" charset="0"/>
                          <a:ea typeface="Times New Roman" charset="0"/>
                        </a:rPr>
                        <a:t>боломжинд</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саад</a:t>
                      </a:r>
                      <a:r>
                        <a:rPr kumimoji="0" lang="en-US" sz="2400" b="1" i="0" u="none" strike="noStrike" cap="none" normalizeH="0" baseline="0" dirty="0" smtClean="0">
                          <a:ln>
                            <a:noFill/>
                          </a:ln>
                          <a:solidFill>
                            <a:srgbClr val="000000"/>
                          </a:solidFill>
                          <a:effectLst/>
                          <a:latin typeface="Arial" charset="0"/>
                          <a:ea typeface="Times New Roman" charset="0"/>
                        </a:rPr>
                        <a:t> </a:t>
                      </a:r>
                      <a:r>
                        <a:rPr kumimoji="0" lang="en-US" sz="2400" b="1" i="0" u="none" strike="noStrike" cap="none" normalizeH="0" baseline="0" dirty="0" err="1" smtClean="0">
                          <a:ln>
                            <a:noFill/>
                          </a:ln>
                          <a:solidFill>
                            <a:srgbClr val="000000"/>
                          </a:solidFill>
                          <a:effectLst/>
                          <a:latin typeface="Arial" charset="0"/>
                          <a:ea typeface="Times New Roman" charset="0"/>
                        </a:rPr>
                        <a:t>болдог</a:t>
                      </a:r>
                      <a:endParaRPr kumimoji="0" lang="en-US" sz="2800" b="1" i="0" u="none" strike="noStrike" cap="none" normalizeH="0" baseline="0" dirty="0">
                        <a:ln>
                          <a:noFill/>
                        </a:ln>
                        <a:solidFill>
                          <a:srgbClr val="000000"/>
                        </a:solidFill>
                        <a:effectLst/>
                        <a:latin typeface="Arial" charset="0"/>
                        <a:ea typeface="Times New Roman"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bl>
          </a:graphicData>
        </a:graphic>
      </p:graphicFrame>
      <p:sp>
        <p:nvSpPr>
          <p:cNvPr id="488472" name="Text Box 4"/>
          <p:cNvSpPr txBox="1">
            <a:spLocks noChangeArrowheads="1"/>
          </p:cNvSpPr>
          <p:nvPr/>
        </p:nvSpPr>
        <p:spPr bwMode="auto">
          <a:xfrm>
            <a:off x="8459788"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sp>
        <p:nvSpPr>
          <p:cNvPr id="2" name="Title 1"/>
          <p:cNvSpPr>
            <a:spLocks noGrp="1"/>
          </p:cNvSpPr>
          <p:nvPr>
            <p:ph type="title"/>
          </p:nvPr>
        </p:nvSpPr>
        <p:spPr>
          <a:xfrm>
            <a:off x="107504" y="5013175"/>
            <a:ext cx="9036496" cy="1844825"/>
          </a:xfrm>
        </p:spPr>
        <p:txBody>
          <a:bodyPr/>
          <a:lstStyle/>
          <a:p>
            <a:pPr>
              <a:defRPr/>
            </a:pPr>
            <a:r>
              <a:rPr lang="en-US" sz="4000" b="1" dirty="0" err="1" smtClean="0">
                <a:solidFill>
                  <a:schemeClr val="tx1"/>
                </a:solidFill>
                <a:effectLst>
                  <a:glow rad="266700">
                    <a:schemeClr val="bg1">
                      <a:alpha val="75000"/>
                    </a:schemeClr>
                  </a:glow>
                </a:effectLst>
              </a:rPr>
              <a:t>Стефен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Кенмоур</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агаарын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тээврийн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Сан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Жуан</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арлууд</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руу</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нислэг</a:t>
            </a:r>
            <a:r>
              <a:rPr lang="en-US" sz="4000" b="1" dirty="0" smtClean="0">
                <a:solidFill>
                  <a:schemeClr val="tx1"/>
                </a:solidFill>
                <a:effectLst>
                  <a:glow rad="266700">
                    <a:schemeClr val="bg1">
                      <a:alpha val="75000"/>
                    </a:schemeClr>
                  </a:glow>
                </a:effectLst>
              </a:rPr>
              <a:t> </a:t>
            </a:r>
            <a:r>
              <a:rPr lang="en-US" sz="4000" b="1" dirty="0" err="1" smtClean="0">
                <a:solidFill>
                  <a:schemeClr val="tx1"/>
                </a:solidFill>
                <a:effectLst>
                  <a:glow rad="266700">
                    <a:schemeClr val="bg1">
                      <a:alpha val="75000"/>
                    </a:schemeClr>
                  </a:glow>
                </a:effectLst>
              </a:rPr>
              <a:t>хийдэг</a:t>
            </a:r>
            <a:endParaRPr lang="en-US" sz="4000" b="1" dirty="0">
              <a:solidFill>
                <a:schemeClr val="tx1"/>
              </a:solidFill>
              <a:effectLst>
                <a:glow rad="266700">
                  <a:schemeClr val="bg1">
                    <a:alpha val="75000"/>
                  </a:schemeClr>
                </a:glow>
              </a:effectLst>
            </a:endParaRPr>
          </a:p>
        </p:txBody>
      </p:sp>
      <p:pic>
        <p:nvPicPr>
          <p:cNvPr id="367619" name="Picture 2" descr="Kenmore Loca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860032" cy="1844825"/>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4000" b="1" dirty="0" err="1" smtClean="0">
                <a:solidFill>
                  <a:srgbClr val="FFFFFF"/>
                </a:solidFill>
                <a:effectLst>
                  <a:glow rad="266700">
                    <a:srgbClr val="000000">
                      <a:alpha val="75000"/>
                    </a:srgbClr>
                  </a:glow>
                </a:effectLst>
                <a:latin typeface="26"/>
                <a:ea typeface="ＭＳ Ｐゴシック"/>
              </a:rPr>
              <a:t>Хаашаа</a:t>
            </a:r>
            <a:r>
              <a:rPr lang="en-US" sz="4000" b="1" dirty="0" smtClean="0">
                <a:solidFill>
                  <a:srgbClr val="FFFFFF"/>
                </a:solidFill>
                <a:effectLst>
                  <a:glow rad="266700">
                    <a:srgbClr val="000000">
                      <a:alpha val="75000"/>
                    </a:srgbClr>
                  </a:glow>
                </a:effectLst>
                <a:latin typeface="26"/>
                <a:ea typeface="ＭＳ Ｐゴシック"/>
              </a:rPr>
              <a:t> </a:t>
            </a:r>
            <a:r>
              <a:rPr lang="en-US" sz="4000" b="1" dirty="0" err="1" smtClean="0">
                <a:solidFill>
                  <a:srgbClr val="FFFFFF"/>
                </a:solidFill>
                <a:effectLst>
                  <a:glow rad="266700">
                    <a:srgbClr val="000000">
                      <a:alpha val="75000"/>
                    </a:srgbClr>
                  </a:glow>
                </a:effectLst>
                <a:latin typeface="26"/>
                <a:ea typeface="ＭＳ Ｐゴシック"/>
              </a:rPr>
              <a:t>нисдэг</a:t>
            </a:r>
            <a:r>
              <a:rPr lang="en-US" sz="4000" b="1" dirty="0" smtClean="0">
                <a:solidFill>
                  <a:srgbClr val="FFFFFF"/>
                </a:solidFill>
                <a:effectLst>
                  <a:glow rad="266700">
                    <a:srgbClr val="000000">
                      <a:alpha val="75000"/>
                    </a:srgbClr>
                  </a:glow>
                </a:effectLst>
                <a:latin typeface="26"/>
                <a:ea typeface="ＭＳ Ｐゴシック"/>
              </a:rPr>
              <a:t>?</a:t>
            </a:r>
            <a:endParaRPr lang="en-US" sz="4000" b="1" dirty="0">
              <a:solidFill>
                <a:srgbClr val="FFFFFF"/>
              </a:solidFill>
              <a:effectLst>
                <a:glow rad="266700">
                  <a:srgbClr val="000000">
                    <a:alpha val="75000"/>
                  </a:srgbClr>
                </a:glow>
              </a:effectLst>
              <a:latin typeface="26"/>
              <a:ea typeface="ＭＳ Ｐゴシック"/>
            </a:endParaRPr>
          </a:p>
          <a:p>
            <a:pPr>
              <a:defRPr/>
            </a:pPr>
            <a:r>
              <a:rPr lang="en-US" sz="2800" b="1" dirty="0" smtClean="0">
                <a:solidFill>
                  <a:srgbClr val="FFFFFF"/>
                </a:solidFill>
                <a:effectLst>
                  <a:glow rad="266700">
                    <a:srgbClr val="000000">
                      <a:alpha val="75000"/>
                    </a:srgbClr>
                  </a:glow>
                </a:effectLst>
                <a:latin typeface="26"/>
                <a:ea typeface="ＭＳ Ｐゴシック"/>
              </a:rPr>
              <a:t>45 </a:t>
            </a:r>
            <a:r>
              <a:rPr lang="en-US" sz="2800" b="1" dirty="0" err="1" smtClean="0">
                <a:solidFill>
                  <a:srgbClr val="FFFFFF"/>
                </a:solidFill>
                <a:effectLst>
                  <a:glow rad="266700">
                    <a:srgbClr val="000000">
                      <a:alpha val="75000"/>
                    </a:srgbClr>
                  </a:glow>
                </a:effectLst>
                <a:latin typeface="26"/>
                <a:ea typeface="ＭＳ Ｐゴシック"/>
              </a:rPr>
              <a:t>гаруй</a:t>
            </a:r>
            <a:r>
              <a:rPr lang="en-US" sz="2800" b="1" dirty="0" smtClean="0">
                <a:solidFill>
                  <a:srgbClr val="FFFFFF"/>
                </a:solidFill>
                <a:effectLst>
                  <a:glow rad="266700">
                    <a:srgbClr val="000000">
                      <a:alpha val="75000"/>
                    </a:srgbClr>
                  </a:glow>
                </a:effectLst>
                <a:latin typeface="26"/>
                <a:ea typeface="ＭＳ Ｐゴシック"/>
              </a:rPr>
              <a:t> </a:t>
            </a:r>
            <a:r>
              <a:rPr lang="en-US" sz="2800" b="1" dirty="0" err="1" smtClean="0">
                <a:solidFill>
                  <a:srgbClr val="FFFFFF"/>
                </a:solidFill>
                <a:effectLst>
                  <a:glow rad="266700">
                    <a:srgbClr val="000000">
                      <a:alpha val="75000"/>
                    </a:srgbClr>
                  </a:glow>
                </a:effectLst>
                <a:latin typeface="26"/>
                <a:ea typeface="ＭＳ Ｐゴシック"/>
              </a:rPr>
              <a:t>нислэгийн</a:t>
            </a:r>
            <a:r>
              <a:rPr lang="en-US" sz="2800" b="1" dirty="0" smtClean="0">
                <a:solidFill>
                  <a:srgbClr val="FFFFFF"/>
                </a:solidFill>
                <a:effectLst>
                  <a:glow rad="266700">
                    <a:srgbClr val="000000">
                      <a:alpha val="75000"/>
                    </a:srgbClr>
                  </a:glow>
                </a:effectLst>
                <a:latin typeface="26"/>
                <a:ea typeface="ＭＳ Ｐゴシック"/>
              </a:rPr>
              <a:t> </a:t>
            </a:r>
            <a:r>
              <a:rPr lang="en-US" sz="2800" b="1" dirty="0" err="1" smtClean="0">
                <a:solidFill>
                  <a:srgbClr val="FFFFFF"/>
                </a:solidFill>
                <a:effectLst>
                  <a:glow rad="266700">
                    <a:srgbClr val="000000">
                      <a:alpha val="75000"/>
                    </a:srgbClr>
                  </a:glow>
                </a:effectLst>
                <a:latin typeface="26"/>
                <a:ea typeface="ＭＳ Ｐゴシック"/>
              </a:rPr>
              <a:t>маршруттай</a:t>
            </a:r>
            <a:endParaRPr lang="en-US" sz="2800" b="1" dirty="0" smtClean="0">
              <a:solidFill>
                <a:srgbClr val="FFFFFF"/>
              </a:solidFill>
              <a:effectLst>
                <a:glow rad="266700">
                  <a:srgbClr val="000000">
                    <a:alpha val="75000"/>
                  </a:srgbClr>
                </a:glow>
              </a:effectLst>
              <a:latin typeface="26"/>
              <a:ea typeface="ＭＳ Ｐゴシック"/>
            </a:endParaRPr>
          </a:p>
        </p:txBody>
      </p:sp>
      <p:sp>
        <p:nvSpPr>
          <p:cNvPr id="367621" name="TextBox 2"/>
          <p:cNvSpPr txBox="1">
            <a:spLocks noChangeArrowheads="1"/>
          </p:cNvSpPr>
          <p:nvPr/>
        </p:nvSpPr>
        <p:spPr bwMode="auto">
          <a:xfrm>
            <a:off x="3276600" y="1773238"/>
            <a:ext cx="24923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nSpc>
                <a:spcPct val="200000"/>
              </a:lnSpc>
            </a:pPr>
            <a:r>
              <a:rPr lang="en-US" sz="1800">
                <a:solidFill>
                  <a:schemeClr val="bg1"/>
                </a:solidFill>
              </a:rPr>
              <a:t>- СЕАТЛ</a:t>
            </a:r>
            <a:br>
              <a:rPr lang="en-US" sz="1800">
                <a:solidFill>
                  <a:schemeClr val="bg1"/>
                </a:solidFill>
              </a:rPr>
            </a:br>
            <a:r>
              <a:rPr lang="en-US" sz="1800">
                <a:solidFill>
                  <a:schemeClr val="bg1"/>
                </a:solidFill>
              </a:rPr>
              <a:t>- САН ЖУАН АРЛУУД</a:t>
            </a:r>
            <a:br>
              <a:rPr lang="en-US" sz="1800">
                <a:solidFill>
                  <a:schemeClr val="bg1"/>
                </a:solidFill>
              </a:rPr>
            </a:br>
            <a:r>
              <a:rPr lang="en-US" sz="1800">
                <a:solidFill>
                  <a:schemeClr val="bg1"/>
                </a:solidFill>
              </a:rPr>
              <a:t>- ВИКТОРИА</a:t>
            </a:r>
            <a:br>
              <a:rPr lang="en-US" sz="1800">
                <a:solidFill>
                  <a:schemeClr val="bg1"/>
                </a:solidFill>
              </a:rPr>
            </a:br>
            <a:r>
              <a:rPr lang="en-US" sz="1800">
                <a:solidFill>
                  <a:schemeClr val="bg1"/>
                </a:solidFill>
              </a:rPr>
              <a:t>- ОЛИМПИК ХОЙГ</a:t>
            </a:r>
            <a:br>
              <a:rPr lang="en-US" sz="1800">
                <a:solidFill>
                  <a:schemeClr val="bg1"/>
                </a:solidFill>
              </a:rPr>
            </a:br>
            <a:r>
              <a:rPr lang="en-US" sz="1800">
                <a:solidFill>
                  <a:schemeClr val="bg1"/>
                </a:solidFill>
              </a:rPr>
              <a:t>- ДОТООД ЗАМУУД</a:t>
            </a:r>
          </a:p>
          <a:p>
            <a:endParaRPr lang="en-US" sz="18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IMG_1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76250"/>
            <a:ext cx="9144000" cy="1143000"/>
          </a:xfrm>
        </p:spPr>
        <p:txBody>
          <a:bodyPr/>
          <a:lstStyle/>
          <a:p>
            <a:pPr>
              <a:defRPr/>
            </a:pPr>
            <a:r>
              <a:rPr lang="en-US" sz="5400" b="1" dirty="0" err="1" smtClean="0">
                <a:solidFill>
                  <a:schemeClr val="tx1"/>
                </a:solidFill>
                <a:effectLst>
                  <a:glow rad="266700">
                    <a:schemeClr val="bg1">
                      <a:alpha val="75000"/>
                    </a:schemeClr>
                  </a:glow>
                </a:effectLst>
              </a:rPr>
              <a:t>Жон</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Биола</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Их</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Сургуульд</a:t>
            </a:r>
            <a:endParaRPr lang="en-US" sz="5400" b="1" dirty="0">
              <a:solidFill>
                <a:schemeClr val="tx1"/>
              </a:solidFill>
              <a:effectLst>
                <a:glow rad="2667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14546</TotalTime>
  <Pages>1</Pages>
  <Words>1620</Words>
  <Application>Microsoft Macintosh PowerPoint</Application>
  <PresentationFormat>On-screen Show (4:3)</PresentationFormat>
  <Paragraphs>547</Paragraphs>
  <Slides>76</Slides>
  <Notes>52</Notes>
  <HiddenSlides>0</HiddenSlides>
  <MMClips>0</MMClips>
  <ScaleCrop>false</ScaleCrop>
  <HeadingPairs>
    <vt:vector size="10" baseType="variant">
      <vt:variant>
        <vt:lpstr>Fonts Used</vt:lpstr>
      </vt:variant>
      <vt:variant>
        <vt:i4>18</vt:i4>
      </vt:variant>
      <vt:variant>
        <vt:lpstr>Theme</vt:lpstr>
      </vt:variant>
      <vt:variant>
        <vt:i4>31</vt:i4>
      </vt:variant>
      <vt:variant>
        <vt:lpstr>Links</vt:lpstr>
      </vt:variant>
      <vt:variant>
        <vt:i4>1</vt:i4>
      </vt:variant>
      <vt:variant>
        <vt:lpstr>Embedded OLE Servers</vt:lpstr>
      </vt:variant>
      <vt:variant>
        <vt:i4>2</vt:i4>
      </vt:variant>
      <vt:variant>
        <vt:lpstr>Slide Titles</vt:lpstr>
      </vt:variant>
      <vt:variant>
        <vt:i4>76</vt:i4>
      </vt:variant>
    </vt:vector>
  </HeadingPairs>
  <TitlesOfParts>
    <vt:vector size="128" baseType="lpstr">
      <vt:lpstr>Arial</vt:lpstr>
      <vt:lpstr>ＭＳ Ｐゴシック</vt:lpstr>
      <vt:lpstr>Wingdings</vt:lpstr>
      <vt:lpstr>Times New Roman</vt:lpstr>
      <vt:lpstr>Osaka</vt:lpstr>
      <vt:lpstr>Trebuchet MS</vt:lpstr>
      <vt:lpstr>Times</vt:lpstr>
      <vt:lpstr>Tahoma</vt:lpstr>
      <vt:lpstr>MS Pゴシック</vt:lpstr>
      <vt:lpstr>Helvetica</vt:lpstr>
      <vt:lpstr>Verdana</vt:lpstr>
      <vt:lpstr>Monotype Sorts</vt:lpstr>
      <vt:lpstr>Geneva</vt:lpstr>
      <vt:lpstr>Century Gothic</vt:lpstr>
      <vt:lpstr>26</vt:lpstr>
      <vt:lpstr>Comic Sans MS</vt:lpstr>
      <vt:lpstr>Arial Black</vt:lpstr>
      <vt:lpstr>SimSun</vt:lpstr>
      <vt:lpstr>Candybar</vt:lpstr>
      <vt:lpstr>1_Default Design</vt:lpstr>
      <vt:lpstr>Blank Presentation</vt:lpstr>
      <vt:lpstr>Crumple</vt:lpstr>
      <vt:lpstr>Bridge in Fog</vt:lpstr>
      <vt:lpstr>Bold Stripes</vt:lpstr>
      <vt:lpstr>Gleam</vt:lpstr>
      <vt:lpstr>Light Fountain</vt:lpstr>
      <vt:lpstr>3_Blank Presentation</vt:lpstr>
      <vt:lpstr>5_Default Design</vt:lpstr>
      <vt:lpstr>4_Default Design</vt:lpstr>
      <vt:lpstr>4_Blank Presentation</vt:lpstr>
      <vt:lpstr>1_Bold Stripes</vt:lpstr>
      <vt:lpstr>Beach</vt:lpstr>
      <vt:lpstr>1_Calm</vt:lpstr>
      <vt:lpstr>Default Design</vt:lpstr>
      <vt:lpstr>Clipboard</vt:lpstr>
      <vt:lpstr>5_Blank Presentation</vt:lpstr>
      <vt:lpstr>Blue Horizon</vt:lpstr>
      <vt:lpstr>3_Default Design</vt:lpstr>
      <vt:lpstr>Beam</vt:lpstr>
      <vt:lpstr>2_Bold Stripes</vt:lpstr>
      <vt:lpstr>3_Bold Stripes</vt:lpstr>
      <vt:lpstr>2_Light Fountain</vt:lpstr>
      <vt:lpstr>1_Blank Presentation</vt:lpstr>
      <vt:lpstr>Calm</vt:lpstr>
      <vt:lpstr>2_Blank Presentation</vt:lpstr>
      <vt:lpstr>1_Crumple</vt:lpstr>
      <vt:lpstr>6_Blank Presentation</vt:lpstr>
      <vt:lpstr>6_Default Design</vt:lpstr>
      <vt:lpstr>2_Default Design</vt:lpstr>
      <vt:lpstr>/Rick HD:All PPT:DVDs &amp; CDs Burned:DVD 1 OT Songs Theology: Courses in pdf &amp; Word:Homiletics Folder:Syllabi:SCM Preaching Lab Syllabus 2010-1.doc!OLE_LINK1</vt:lpstr>
      <vt:lpstr>Microsoft Word Document</vt:lpstr>
      <vt:lpstr>Microsoft Word 97 - 2004 Document</vt:lpstr>
      <vt:lpstr>Номлох Ухаан: Библи Тайлахуйн Урлаг</vt:lpstr>
      <vt:lpstr>Гриффитийн Гэр бүл  2012 оны 12</vt:lpstr>
      <vt:lpstr>Курт маркетинг ба IT-н ажил хийдэг</vt:lpstr>
      <vt:lpstr>Стефен Нисгэгч</vt:lpstr>
      <vt:lpstr>Stephen the Pilot</vt:lpstr>
      <vt:lpstr>Стефен Сеатлийн Боенгийн Талбар дахь Кенмоур Агаарын Тээврийн компанид ахмад</vt:lpstr>
      <vt:lpstr>Сеатл дээгүүр</vt:lpstr>
      <vt:lpstr>Стефен Кенмоур агаарын тээврийн Сан Жуан арлууд руу нислэг хийдэг</vt:lpstr>
      <vt:lpstr>Жон, Биола Их Сургуульд</vt:lpstr>
      <vt:lpstr>John at Biola University</vt:lpstr>
      <vt:lpstr>Манай Илгээлтийн Байгууллага…</vt:lpstr>
      <vt:lpstr>СИНГАПУР БИБЛИ КОЛЛЕЖ</vt:lpstr>
      <vt:lpstr>SBC Курс I хичээл</vt:lpstr>
      <vt:lpstr>Our People</vt:lpstr>
      <vt:lpstr>www.cicfamily.com</vt:lpstr>
      <vt:lpstr>Бурханы Үгийн Хүч чадал (Иса 55:8-9)</vt:lpstr>
      <vt:lpstr>Бурханы Үгийн Хүч чадал (Иса 55:10a)</vt:lpstr>
      <vt:lpstr>Бурханы Үгийн Хүч чадал (Иса 55:10б)</vt:lpstr>
      <vt:lpstr>Бурханы Үгийн Хүч чадал (Иса 55:11)</vt:lpstr>
      <vt:lpstr>Our Course Goal</vt:lpstr>
      <vt:lpstr>Хичээлийн тойм</vt:lpstr>
      <vt:lpstr>Хичээлийн зорилт</vt:lpstr>
      <vt:lpstr>Дөрвөн зорилт: Номлол …</vt:lpstr>
      <vt:lpstr>Хичээлийн шаардлага</vt:lpstr>
      <vt:lpstr>Таны анхны унших даалгавар</vt:lpstr>
      <vt:lpstr>Бордений зарчим</vt:lpstr>
      <vt:lpstr>SBC Хичээлийн шаардлага</vt:lpstr>
      <vt:lpstr>Бусдад хэрхэн номлохыг бас заацгаая!</vt:lpstr>
      <vt:lpstr>ЗААХ ҮЙЛЧЛЭЛ 1997-2013</vt:lpstr>
      <vt:lpstr>biblestudydownloads.com</vt:lpstr>
      <vt:lpstr>OT Sermons PPT</vt:lpstr>
      <vt:lpstr>Homiletics PPT</vt:lpstr>
      <vt:lpstr>Chinese Homiletics PPT</vt:lpstr>
      <vt:lpstr>Indonesian Homiletics PPT</vt:lpstr>
      <vt:lpstr>Tagalog Homiletics PPT</vt:lpstr>
      <vt:lpstr>Tangkhul Homiletics PPT</vt:lpstr>
      <vt:lpstr>Thai Homiletics PPT</vt:lpstr>
      <vt:lpstr>Vietnamese Homiletics PPT</vt:lpstr>
      <vt:lpstr>SBC Хичээлийн шаардлага</vt:lpstr>
      <vt:lpstr>12 Бичих даалгавар</vt:lpstr>
      <vt:lpstr>Яагаад гэрчлэл хуваалцах вэ?</vt:lpstr>
      <vt:lpstr>Гэрчлэлийн хөврөл</vt:lpstr>
      <vt:lpstr>Гэрчлэлийн дүн</vt:lpstr>
      <vt:lpstr>Хэнд даалгавраа хураалгах вэ?</vt:lpstr>
      <vt:lpstr>SBC Хичээлийн шаардлага</vt:lpstr>
      <vt:lpstr>Ярих Үйл явц</vt:lpstr>
      <vt:lpstr>Яриа Дүгнэх Хуудас</vt:lpstr>
      <vt:lpstr>Таны Хоёр Номлол</vt:lpstr>
      <vt:lpstr>SBC Номлогчид &amp; Үнэлэгчид 2013 </vt:lpstr>
      <vt:lpstr>Захиа Номлолын ишлэл (15 мин)</vt:lpstr>
      <vt:lpstr>Захиа Номлолын ишлэл (15 мин)</vt:lpstr>
      <vt:lpstr>Захиа Номлолын ишлэл (15 мин)</vt:lpstr>
      <vt:lpstr>Захиа Номлолын ишлэл (15 мин)</vt:lpstr>
      <vt:lpstr>Захиа Номлолын ишлэл (15 мин)</vt:lpstr>
      <vt:lpstr>Хэрэв та сайн номлохгүй бол, чулуу хүртэл хашхирах болно!</vt:lpstr>
      <vt:lpstr>Эдгээрийг 15 минутын номлолтой хамт хураалга…</vt:lpstr>
      <vt:lpstr>Даалгавраас болоод манантаж байна уу?   Тусламж хүсч болно!</vt:lpstr>
      <vt:lpstr>Даалгавраа компьютер дээр шивж бичнэ</vt:lpstr>
      <vt:lpstr>Бусад асуудлууд</vt:lpstr>
      <vt:lpstr>Black</vt:lpstr>
      <vt:lpstr>SBC Номлогчид &amp; Үнэлэгчид 2012 </vt:lpstr>
      <vt:lpstr>LBC Номлогчид &amp; Үнэлэгчид</vt:lpstr>
      <vt:lpstr>SBC Номлогчид &amp; Үнэлэгчид</vt:lpstr>
      <vt:lpstr>SBC Номлогчид &amp; Үнэлэгчид</vt:lpstr>
      <vt:lpstr>SBC Номлогчид &amp; Үнэлэгчид</vt:lpstr>
      <vt:lpstr>HGST Номлогчид &amp; Үнэлэгчид</vt:lpstr>
      <vt:lpstr>SCM Номлогчид &amp; Үнэлэгчид</vt:lpstr>
      <vt:lpstr>HGST Хичээлийн шаардлага</vt:lpstr>
      <vt:lpstr>LBC Хичээлийн шаардлага</vt:lpstr>
      <vt:lpstr>SCM Хичээлийн шаардлага</vt:lpstr>
      <vt:lpstr>Стэнлийн гэр бүл</vt:lpstr>
      <vt:lpstr>Шевланд гэр бүл</vt:lpstr>
      <vt:lpstr>Жишээ сонгох даалгавар</vt:lpstr>
      <vt:lpstr>Жишээний формат</vt:lpstr>
      <vt:lpstr>Жишээ жишээлэхүй</vt:lpstr>
      <vt:lpstr>Жишээг үнэлэхүй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Dr. Rick Griffith</dc:creator>
  <cp:keywords/>
  <dc:description/>
  <cp:lastModifiedBy>Rick Griffith</cp:lastModifiedBy>
  <cp:revision>428</cp:revision>
  <cp:lastPrinted>2000-03-23T06:37:09Z</cp:lastPrinted>
  <dcterms:created xsi:type="dcterms:W3CDTF">2009-03-16T03:42:55Z</dcterms:created>
  <dcterms:modified xsi:type="dcterms:W3CDTF">2016-01-02T06:32:35Z</dcterms:modified>
</cp:coreProperties>
</file>